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0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5:17:57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9301 3780 534 0,'-2'-10'14'0,"2"0"-5"16,0 1 19-16,0-2 4 0,9 2-22 15,4 1 8-15,3-2-2 16,2 5-2-16,1 3 0 15,1 2-1-15,2 0-6 16,-1 0-3-16,-2 11 0 16,-3 6-3-16,-5 5-1 15,-6 6-1-15,-5 5 5 0,0 5-1 16,-9-1 2-16,-6 2-1 16,0-3 1-16,-2-7-2 15,3-5 0-15,1-6 1 16,6-6-2-16,5-6 1 15,2-5-2-15,0-1 5 16,11-8 29-16,5-14-5 0,4-9-22 16,3-7-5-16,1-10 3 15,1-6-2-15,-3 1-1 16,-5-1 2-16,0 6-1 16,-7 10 5-16,-1 10 6 15,-5 9-5-15,-2 8-1 0,-2 5-2 16,0 6-4-16,0 6-9 15,-4 13-8-15,-2 5 10 16,1 9 2-16,0 9 2 16,5 3 1-16,0 1-1 0,5 3 0 15,8-4 0-15,1-4-3 16,6-3-26-16,-1-5-15 16,3-7-10-16,0-5-25 15,-4-7-50-15,-4-7-55 16</inkml:trace>
  <inkml:trace contextRef="#ctx0" brushRef="#br0" timeOffset="296.8467">9342 4411 202 0,'-7'3'237'16,"0"-3"-200"-16,4 2 43 0,1-2-19 15,2 0-18-15,0 0-1 16,5 0-15-16,9 0-4 16,8 0 9-16,5 0-9 15,5-3-14-15,6-1-5 16,5-1-3-16,-3-1-14 0,2 3-32 15,-3 1-61-15,-2 0-43 16,-8 0-111-16</inkml:trace>
  <inkml:trace contextRef="#ctx0" brushRef="#br0" timeOffset="453.1241">9456 4566 489 0,'-21'14'55'16,"9"-3"-14"-16,11-4 41 15,2-3-36-15,23-4-9 16,15 0 14-16,12-7-25 0,15-6-15 16,12-3-8-16,5-2-32 15,0-5-143-15</inkml:trace>
  <inkml:trace contextRef="#ctx0" brushRef="#br0" timeOffset="2875.1491">6742 3698 542 0,'0'-13'8'0,"0"4"18"15,0 6 21-15,-1-1-22 16,-1 2-7-16,2 2 1 16,0 0-11-16,0 9-20 0,3 3 7 15,4 10 5-15,0 3 5 16,1 3-1-16,4 2-3 16,2-3-1-16,3-4-1 15,3-3 2-15,4-8-1 16,0-3 8-16,1-9 14 0,1-3-5 15,-5-8-2-15,-1-6 4 16,-6-6-2-16,-1-4-3 16,-8-2-1-16,-3 0 2 15,-2 0-3-15,0 1 0 16,0 7 3-16,0 5 2 16,-4 3-3-16,2 6-5 0,2 4-5 15,0 3-4-15,0 0-4 16,0 12-10-16,0 6 7 15,2 5 6-15,5 9 2 16,4 8 0-16,2 2-2 0,0 8 0 16,1 7 1-16,-4 4 0 15,-2 0 0-15,-1 3 0 16,-5 0 2-16,-2-3-4 16,0-5 2-16,-9-4 0 15,-8-5 1-15,0-9-1 16,-7-8 2-16,3-7-1 0,-3-5 1 15,3-11 1-15,1-7 0 16,3-5 7-16,5-21-1 16,2-8-3-16,5-10-1 15,-2-4-1-15,7-5-4 0,0 4 0 16,8 5-2-16,3 8-4 16,4 5-31-16,0 9-52 15,1 0-183-15</inkml:trace>
  <inkml:trace contextRef="#ctx0" brushRef="#br0" timeOffset="3562.623">7550 4000 564 0,'0'-8'20'0,"0"-5"41"16,17 4-11-16,8-1-39 0,9-4-6 15,5 3-4-15,6 1 0 16,0 3 0-16,-4 6-9 15,-3 1-38-15,-11 5-17 16,-14 13-23-16,-13 5-3 16,-15 4-43-16</inkml:trace>
  <inkml:trace contextRef="#ctx0" brushRef="#br0" timeOffset="3687.5925">7603 4175 264 0,'-22'16'218'0,"8"-3"-182"15,12-6 13-15,4-4-22 16,19-3-18-16,11 0 45 15,17-1-30-15,10-8-18 0,11-6-17 16,6-2-95-16,-1-3-150 16</inkml:trace>
  <inkml:trace contextRef="#ctx0" brushRef="#br0" timeOffset="4296.9287">8407 3850 399 0,'0'-12'259'0,"0"0"-234"15,-5 4 12-15,3 7-2 0,-2 1-14 16,1 3-15-16,-1 12-21 16,2 12 11-16,0 4 1 15,0 10 3-15,2-3 0 16,0 3 0-16,0-4 0 16,2-6-1-16,2-6-6 0,3-9 3 15,0-4 1-15,0-10 0 16,4-2 5-16,2-7 13 15,-1-9 1-15,3-5-9 16,1-4-1-16,-1-2 4 16,-3 4-3-16,-5 2-2 0,1 9 0 15,-3 0 6-15,-3 10-4 16,-2 2-2-16,1 0-9 16,1 9-14-16,-2 7 14 15,2 6 2-15,3 3 3 16,0-3 0-16,7 2 1 0,0-3-2 15,6-5-2-15,3-4 4 16,1-4-1-16,3-7 0 16,1-1 2-16,-1-7 3 15,-1-10-4-15,-2-5 4 16,-2-11-2-16,-4-10 4 16,-5-4 6-16,-4-5-5 0,-3 1-1 15,-4 3 0-15,0 7 9 16,-4 9-3-16,-7 9-7 15,0 9-7-15,-4 8-4 16,-2 6-15-16,1 0-84 0,1 2-142 16</inkml:trace>
  <inkml:trace contextRef="#ctx0" brushRef="#br0" timeOffset="6641.0612">8899 4282 463 0,'-2'-8'19'16,"-1"0"56"-16,3 3 2 15,0 0-28-15,0 3-11 16,0 2-16-16,7 0-14 16,3 10-7-16,0 8 6 15,0 7 3-15,-1 5 5 0,-4 1-4 16,0 7-1-16,-5-1-5 16,0-1-1-16,0-2-2 15,-7 0 1-15,6-6-13 16,1-6-57-16,0-16-123 15</inkml:trace>
  <inkml:trace contextRef="#ctx0" brushRef="#br0" timeOffset="7125.3982">10304 3855 592 0,'-12'0'29'0,"9"0"5"16,3 0 50-16,3-5-46 16,16-2-29-16,4 1-6 0,9-3 4 15,8-2-4-15,2 2 0 16,4 2-2-16,-4-1-40 16,-4 3-65-16,-6 2-63 15,-10-4-190-15</inkml:trace>
  <inkml:trace contextRef="#ctx0" brushRef="#br0" timeOffset="7297.2601">10509 3730 657 0,'-10'-6'44'0,"3"2"6"16,4 4-9-16,1 0-22 16,2 8-19-16,0 13-16 0,0 6 17 15,3 11 3-15,2 12-2 16,1 3 2-16,2 0-7 15,6-1-69-15,1-10-96 16,4-13-75-16</inkml:trace>
  <inkml:trace contextRef="#ctx0" brushRef="#br0" timeOffset="7812.8592">11064 3606 740 0,'0'-7'5'16,"-7"7"-10"-16,-1 11-1 16,-2 14 10-16,-1 7 10 15,3 6-3-15,4 5-2 0,4-1 0 16,0 2-3-16,7-6 1 16,4-4-1-16,-2-6-2 15,4-10-3-15,0-7-1 16,4-7 1-16,0-4 4 15,2-9 5-15,1-14-2 0,-1-4-3 16,-1-7-1-16,-4 3 0 16,-2 1-4-16,-4 7 1 15,-4 9 0-15,-1 5 9 16,-3 5 0-16,0 4-4 16,0 3-13-16,4 11-9 0,-1 5 12 15,0 6 5-15,6 4 0 16,-2 2-3-16,6-3 4 15,-1-2-2-15,5-4-2 16,2-10 3-16,4-5-1 16,4-7 0-16,0 0 4 15,4-16 6-15,0-12-8 16,-3-12 4-16,-3-6-2 0,-3-10-3 16,-2-3 3-16,-6-2-2 15,-8 4 2-15,-1 5 9 16,-5 12 7-16,-5 12-9 15,-5 10-10-15,-8 11-3 0,2 9-4 16,-1 6-15-16,4 17-39 16,-1 10-24-16,6 0-107 15</inkml:trace>
  <inkml:trace contextRef="#ctx0" brushRef="#br0" timeOffset="8203.453">11724 4109 643 0,'-8'2'55'16,"3"0"-52"-16,-1 3 8 15,1 6 1-15,0 5 6 16,-3 3-6-16,3 4-6 0,0 6-1 15,3 5 2-15,2-3-1 16,0-1-3-16,0 0-2 16,5-7-1-16,5-5-2 15,2-5 2-15,2-6 2 16,3-7 1-16,3 0 6 16,2-9-1-16,2-13-1 15,-2-4-5-15,-3-8 4 0,-4-5 8 16,-7 1 1-16,-8 3 4 15,0 3 12-15,-17 10-22 16,-12 9-13-16,-7 10-3 16,-6 3-42-16,2 0-52 15,-1 2-230-15</inkml:trace>
  <inkml:trace contextRef="#ctx0" brushRef="#br0" timeOffset="8922.1549">13065 3768 377 0,'7'-6'7'16,"-5"0"-2"-16,0 1 45 16,-2 2 16-16,2 0-5 15,-2 1-12-15,0 2-12 0,0 0-13 16,2 0-9-16,-2 0-5 15,3 0-3-15,6-1 2 16,13-4 6-16,8 2 7 16,18-3-3-16,11-4-5 15,16 2-2-15,10-1-7 0,8 1-3 16,7 0-1-16,0-1 0 16,-6 2 0-16,-8-2-1 15,-13 0-10-15,-15 2-16 16,-17 1-13-16,-19 3-12 15,-19-2-28-15,-5 3-32 16,-21 2-127-16</inkml:trace>
  <inkml:trace contextRef="#ctx0" brushRef="#br0" timeOffset="9547.1301">13361 3535 393 0,'0'-12'40'16,"-1"-1"11"-16,-1 2 18 0,0 3-19 15,-4-3-12-15,1 7-16 16,-4 1-19-16,-5 3-4 16,-3 0 2-16,-6 3-3 15,-6 12 2-15,-3 4-1 16,-4 8 2-16,-1 3-1 0,1 2-1 15,5 3 2-15,4-3-2 16,5-2 1-16,9 0-2 16,1 0 2-16,9-2-1 15,3-2-1-15,0 1 0 16,13-1 1-16,4-4 2 16,8 1 4-16,4-6 3 0,7 3 8 15,3-5 4-15,3-1-12 16,-3-1-4-16,-3 0-2 15,2 1-1-15,-8-1-28 16,-1 0-72-16,-7-7-88 0</inkml:trace>
  <inkml:trace contextRef="#ctx0" brushRef="#br0" timeOffset="9687.7472">13580 4054 567 0,'0'0'207'15,"0"-8"-205"-15,-3 4 4 16,-4 2-10-16,-6 2-86 16,-5-6-310-16</inkml:trace>
  <inkml:trace contextRef="#ctx0" brushRef="#br0" timeOffset="12484.4073">6834 4879 188 0,'-15'0'126'15,"1"0"-85"-15,-1 0 9 16,5 0-11-16,-1 0-16 16,4 0-1-16,1 0 2 15,5-2 1-15,1 2 0 16,0-2-14-16,7 2-7 0,9-2 1 15,6 0 2-15,5-2-1 16,5 1-7-16,2-2 5 16,2-1-5-16,-2 3 4 15,-2-3-22-15,-3 4-27 16,-2 1-39-16,-7-1-43 16,-9 2-109-16</inkml:trace>
  <inkml:trace contextRef="#ctx0" brushRef="#br0" timeOffset="12640.6388">6892 4964 324 0,'-21'12'72'16,"9"-6"-46"-16,3-3 15 15,5 3-32-15,4-5-8 16,13-1 9-16,8 0 21 16,8 0 6-16,11-1-23 15,5-5-12-15,7-1-19 0,-1-4-104 16,-3-3-175-16</inkml:trace>
  <inkml:trace contextRef="#ctx0" brushRef="#br0" timeOffset="13968.6818">9287 3235 129 0,'0'-5'53'16,"0"2"-20"-16,0-1 9 0,-4-2 5 16,4 1-9-16,0 2-2 15,0-3-3-15,0 3-4 16,0-1-7-16,0 1 1 15,0 1-5-15,0 0 2 16,0 2-1-16,0 0-3 16,0 0-11-16,0 0-7 0,0 0-6 15,0 2 7-15,4 5 5 16,0 0-2-16,-1 0 1 16,1 4-3-16,1-2 2 15,0 0-1-15,-1-2 2 16,2 2 0-16,-3-4-1 0,1 2 2 15,-1-3 2-15,2-3 6 16,-1 2 0-16,1-3 5 16,3 0 14-16,2-3 4 15,3-7-9-15,5-4-11 16,4-2-4-16,7-7-3 0,3-4-1 16,7-4-2-16,2-1 4 15,3 0-3-15,-2 0 0 16,-1 2 2-16,-4 4-3 15,-3 7-1-15,-5 3 0 16,-5 1-2-16,-2 7-1 16,-3 1 0-16,-2 3-2 0,0 4 0 15,-4 0-32-15,-6 4-61 16,-7-2-87-16</inkml:trace>
  <inkml:trace contextRef="#ctx0" brushRef="#br0" timeOffset="17469.019">11339 4629 56 0,'4'-8'34'16,"-1"1"-25"-16,1 2-1 0,0-1-6 16,-2 3 2-16,-1 1-3 15,-1 1 0-15,0 1 4 16,0 0 7-16,0 0-3 16,0-2-4-16,0 2 1 15,-1-2-1-15,-1 2 7 16,2-2-3-16,-2 2-5 0,2 0-2 15,0 0-4-15,0-2-18 16,0 2 11-16,0-2 15 16,-2 2 14-16,2-1-3 15,-4-1 4-15,1 2 13 0,1-2-14 16,-3 0-7-16,1 1 6 16,1 1 2-16,-3-4 6 15,3 2 2-15,-3 0-5 16,1 0-3-16,1 1 2 15,-1-1-2-15,-2 2-3 16,3-2-10-16,0 2 2 0,-1 0-9 16,3 0 3-16,2 0-3 15,0 0 0-15,0 0-4 16,10 0 10-16,7 0 28 16,8-1 1-16,8-3-11 15,4 2-10-15,5-2-11 16,1 1-2-16,-1 1 1 15,0-1-2-15,-2-1 0 0,-3 2-1 16,-3-1 2-16,-7-1-1 16,-5 2 1-16,-6-1-8 15,-5 3-32-15,-7 0-24 0,-4 0-35 16,-2 0-71-16</inkml:trace>
  <inkml:trace contextRef="#ctx0" brushRef="#br0" timeOffset="17906.4935">11371 4625 369 0,'-10'0'5'0,"-1"0"13"0,4 0-8 16,0 0-2-16,1 0 13 15,3 0 0-15,-1 2 4 16,3-2-7-16,1 0 3 16,0 2-8-16,0-2-7 15,0 1-4-15,5 1 2 0,7-2 0 16,8 0 21-16,9 0 13 16,5 0-13-16,10 0-6 15,4 0-7-15,4-7-4 16,-4 3-4-16,-1-1 0 0,-3 2-2 15,-4 0-2-15,-4 2 1 16,-9 1-1-16,-4-2 0 16,-6 2 1-16,-7 0 0 15,-3 0-1-15,-5 0 0 16,-2 0-3-16,0 0-3 16,0 0 0-16,-4 3 6 15,1 1-10-15,-2 3-22 0,1 1-10 16,2-3-19-16,1 0-31 15,1-5-112-15</inkml:trace>
  <inkml:trace contextRef="#ctx0" brushRef="#br0" timeOffset="24031.7153">5514 5861 604 0,'-5'-12'8'0,"-4"4"9"15,3 1 6-15,4 5-5 16,2 2-8-16,0 0 3 15,0 7-20-15,0 6-5 16,10 8 10-16,0 5 5 0,4 0 1 16,1-1-1-16,2 2 0 15,4-8 0-15,-1-4-4 16,-1-6 4-16,1-9 13 16,0 0 20-16,-3-7-7 15,0-10-8-15,-5-2-5 0,-2-6-2 16,-5 2-3-16,-1-1 1 15,-4 3-2-15,0 5 2 16,0 0-1-16,0 9 2 16,0 1-4-16,0 6-6 15,0 0-7-15,6 10-11 16,3 11 7-16,3 6 7 0,0 12-1 16,1 11 3-16,-1 5-2 15,-3 6 1-15,-2 0-1 16,-3-4 2-16,-4-6 0 15,0-6-1-15,0-8 1 16,-11-6 0-16,-3-8 4 0,-3-7 2 16,-2-7 0-16,-4-7 1 15,1-2 5-15,-2-18-4 16,3-9-4-16,1-5 0 16,6-5-4-16,3 2-3 15,7 3 1-15,4 6-4 0,4 6-19 16,14 6-22-16,13 5-42 15,3 3-129-15,5 1-229 16</inkml:trace>
  <inkml:trace contextRef="#ctx0" brushRef="#br0" timeOffset="24703.5791">6332 6096 384 0,'-10'0'117'16,"3"0"-83"-16,3 0 31 16,1-3-19-16,3-1-2 15,0-2 5-15,5 1-29 16,7-2-18-16,7-1-2 15,6 0 0-15,2 1 2 0,4 2-10 16,-1 1-37-16,2 3-22 16,-5 1-28-16,-6 3-33 15,-8 10-49-15</inkml:trace>
  <inkml:trace contextRef="#ctx0" brushRef="#br0" timeOffset="24828.5509">6413 6241 496 0,'-17'15'54'0,"6"-6"18"15,7-3-10-15,4 0-33 16,5-5-6-16,17-1 0 16,7 0-5-16,8 0-9 0,11-1-5 15,3-10-47-15,1-5-137 16</inkml:trace>
  <inkml:trace contextRef="#ctx0" brushRef="#br0" timeOffset="25609.7145">11777 4735 468 0,'0'0'38'16,"0"0"-23"-16,-2 0 23 0,1 0 2 15,1 0-15-15,3-1 17 16,14-6-8-16,13-4-18 15,13-5 4-15,6 0-2 16,10-2-10-16,4 0-8 16,-2 2 0-16,-7 3-10 15,-11 3-38-15,-11 6-21 16,-15 4-30-16,-17 0-65 0,-12 13-117 16</inkml:trace>
  <inkml:trace contextRef="#ctx0" brushRef="#br0" timeOffset="25766.0045">11828 4885 531 0,'-14'11'32'16,"6"-5"-17"-16,8-6 21 15,3 0 1-15,23-3 29 16,17-9-10-16,9-5-33 16,15-7-19-16,8 1-1 0,4-2-4 15,-4 0-20-15,-7-1-77 16,-12-1-103-16</inkml:trace>
  <inkml:trace contextRef="#ctx0" brushRef="#br0" timeOffset="27312.9884">7227 5900 581 0,'-7'-14'28'0,"1"1"37"16,1 6-15-16,3 2-23 0,1 3-11 15,1 2-1-15,0 7-16 16,0 9-9-16,1 7 7 16,3 8 4-16,3 4 1 15,2 3-1-15,0-2 1 16,2-4-1-16,2-4-1 0,-3-5 0 16,2-6 1-16,0-9-1 15,-2-2 1-15,2-6 4 16,-4-2 5-16,-1-10 4 15,2-8 0-15,-1-3-6 16,1-2-2-16,-4 2-1 16,-2 2 0-16,2 4 7 0,-3 6-4 15,-2 6-1-15,2 5-5 16,1 0-7-16,-2 9-13 16,3 7 12-16,1 2 6 15,4 4 1-15,-1-1 0 0,6-4 0 16,0-2-1-16,2-5-1 15,0-4 2-15,2-4 1 16,-2-2 1-16,2-9 3 16,-1-9-2-16,-3-3 1 15,-2-6-1-15,-2-5-1 16,-5-1 2-16,-5-6 2 0,0 5-2 16,0-1-2-16,-5 6 0 15,-2 4-1-15,-1 7-1 16,2 7-1-16,-1 8-4 15,4 3-6-15,0 13-51 16,3 6-15-16,0 6-55 0,0 0-115 16</inkml:trace>
  <inkml:trace contextRef="#ctx0" brushRef="#br0" timeOffset="27578.5894">7759 6293 629 0,'-2'0'41'16,"2"0"15"-16,0 0-21 16,0 7-24-16,0 3-6 15,3 7 6-15,3 8 4 16,-1 5-1-16,-2 4-4 15,2 2-6-15,-3 0-2 0,-2-3 0 16,0-5 0-16,0-6-2 16,0-4-28-16,0-10-49 15,0-8-155-15</inkml:trace>
  <inkml:trace contextRef="#ctx0" brushRef="#br0" timeOffset="28391.0487">8213 5847 572 0,'-9'-11'12'0,"0"0"8"16,9 2 13-16,0 4-15 15,3-2-10-15,11 7 0 16,-1 0-7-16,11 7 1 0,-2 5 1 16,0 6-2-16,-1 6 0 15,-6 0 0-15,-3 0-4 16,-7 1 2-16,-5-4 1 15,0-3 1-15,-4-4 1 16,-3-5 7-16,4-5 5 0,-2-4 0 16,2-2 18-16,3-16 0 15,0-3-20-15,0-11-14 16,5-6 4-16,7-3-1 16,0-2 0-16,1 2-1 15,-1 7 11-15,-3 7 4 16,-1 8-2-16,-5 8 2 0,-1 6-1 15,-2 5-6-15,0 1-11 16,0 12-8-16,-4 10 7 16,3 6 4-16,-4 3 0 15,4 2 0-15,1 1-1 16,0-2 2-16,6-3-1 0,6-1 0 16,0-5 0-16,3 4-21 15,4-7-32-15,5-5-67 16,1-7-125-16</inkml:trace>
  <inkml:trace contextRef="#ctx0" brushRef="#br0" timeOffset="30156.6337">17227 3296 689 0,'0'0'119'0,"0"-7"-117"16,0 0-6-16,0 5-8 15,8 2 10-15,-1 0 2 0,2 0 0 16,-1 5-7-16,2 6 3 16,-1 5 1-16,1 6 3 15,1 6-3-15,2 8 4 16,0 9-3-16,-1 6 3 16,0 10-2-16,-2 8-1 15,-3 12 2-15,0 7 0 16,-6 11-1-16,3 11 3 0,-4 6-2 15,0 12 0-15,0 1 2 16,0 9-2-16,-4 6 2 16,4 2 2-16,0 8 3 15,7 3-2-15,5 7 1 16,2 5-1-16,2 2 0 0,0 6-1 16,1 5 0-16,-2 4 1 15,0-4-1-15,-1 5-2 16,-3-2 4-16,2 2 0 15,-1-5 0-15,-1 0 0 0,0-7 0 16,2-2 3-16,-3-5 2 16,1-6-3-16,2-4-2 15,-5-5-1-15,1-7-1 16,1-11 1-16,-3-4-3 16,0-17 0-16,-2-10-1 15,-2-14-1-15,-1-13 2 0,-2-18-3 16,0-11-15-16,-10-19-38 15,-7-17-54-15,-4-18-136 16</inkml:trace>
  <inkml:trace contextRef="#ctx0" brushRef="#br0" timeOffset="30765.962">15659 7998 644 0,'-21'-5'-1'16,"8"-11"3"-16,6 13-2 16,7 0 0-16,0 3-4 0,0 0-2 15,13 0-5-15,8 0 10 16,15 0 10-16,13-1 10 16,17-3-4-16,12-2-5 15,15 0-1-15,14-2 4 16,14-3 1-16,18 1 2 15,13-1-4-15,15-1-3 0,16-2-4 16,16 1-2-16,13-2-4 16,10 0 4-16,11-3-2 15,13 0-1-15,7 1 0 16,11-4 2-16,7 0 3 16,9-1 0-16,6 1 2 15,10-4 1-15,3 0 2 0,5 0-1 16,7-1-4-16,-4-3 2 15,1 3-3-15,0-3 3 16,-10 2 1-16,-6 4-2 16,-9-2 0-16,-13 3-3 0,-16 3 1 15,-17 1 0-15,-25 4-5 16,-22-1 3-16,-26 1-1 16,-25 2-10-16,-27 1-19 15,-30-9-28-15,-18-3-111 16,-27-9-322-16</inkml:trace>
  <inkml:trace contextRef="#ctx0" brushRef="#br0" timeOffset="31375.2994">19553 5074 598 0,'7'2'16'0,"0"-2"-20"0,-1 0 0 15,3 3-30-15,-2 2-22 16,1-2 22-16,2 2-1 16,-3 1-3-16,2 0 25 15,-1 0 6-15,4 4 7 16,-2-2-4-16,5 3 4 0,2 2-6 15,4 1 6-15,2-1 6 16,1 6 12-16,2-4-2 16,-3 3-5-16,1-1-9 15,-7-2 0-15,-2-2 0 16,-3-4-2-16,-3-4-14 0,-4-5-2 16,0-2-35-16,-5-12-165 15</inkml:trace>
  <inkml:trace contextRef="#ctx0" brushRef="#br0" timeOffset="31531.532">19822 4998 566 0,'-9'0'12'0,"-5"1"-5"16,-3 16-9-16,0 8-1 0,-3 7 4 15,-6 11 0-15,1 2 0 16,1 5-22-16,0-1-109 15</inkml:trace>
  <inkml:trace contextRef="#ctx0" brushRef="#br0" timeOffset="32062.7441">20770 5173 587 0,'11'-3'58'0,"-2"-18"-33"16,-7 16 29-16,-2 3-9 16,5 2-28-16,3 0-20 15,6 11-9-15,6 3 11 16,4 4 1-16,3 3 0 0,2-1 2 15,-2 2-1-15,-3-3-41 16,-9-4-33-16,-3-3-5 16,-7-4-5-16,-5-8 0 15,0 0 26-15,-12-8 14 16,-3-5 18-16,-4-1 51 16,-1 0 63-16,-2 1 0 0,-2 9-12 15,2 4-19-15,0 4-28 16,-2 14-23-16,9 5-6 15,5 4 0-15,10 5-3 16,0-4-44-16,18-6-56 16,8-9-177-16</inkml:trace>
  <inkml:trace contextRef="#ctx0" brushRef="#br0" timeOffset="32375.2311">21869 4113 432 0,'2'0'28'0,"0"7"-35"16,1 2 16-16,5 4 8 16,2 2 23-16,3 3-1 15,3 0-8-15,2 0-5 0,-2 2-2 16,3-5-13-16,-4-2-8 16,2-3-2-16,-5-5-48 15,0-5-39-15,0-2-5 16,-4-16-54-16</inkml:trace>
  <inkml:trace contextRef="#ctx0" brushRef="#br0" timeOffset="32515.838">22003 4050 94 0,'-24'0'337'0,"-5"0"-303"16,4 18-10-16,0 7-5 0,1 7-9 16,5 7 1-16,6 3-8 15,6-2 0-15,7-4-78 16,0-7-159-16</inkml:trace>
  <inkml:trace contextRef="#ctx0" brushRef="#br0" timeOffset="32765.8263">22902 4024 658 0,'0'0'-1'0,"-2"0"-5"15,2 3 4-15,0 4 0 0,7 2 1 16,5 0 3-16,5 0 1 16,4 4 1-16,2-6-2 15,3 2-7-15,-3-3-74 16,-2-3-69-16,-1-3-142 15</inkml:trace>
  <inkml:trace contextRef="#ctx0" brushRef="#br0" timeOffset="32906.4856">23128 4014 452 0,'0'-12'81'0,"-9"6"8"16,-2 6-17-16,-3 0-54 16,-3 17-18-16,-2 7-1 15,-10 9 1-15,-1 8 1 0,-6 5 1 16,-2 6-23-16,-2-5-119 15,1-7-177-15</inkml:trace>
  <inkml:trace contextRef="#ctx0" brushRef="#br0" timeOffset="33406.4135">23693 3571 473 0,'-1'0'0'0,"1"0"-1"15,0 0 6-15,1 3-2 16,9 3 7-16,6-1 38 16,7 2-8-16,8 0-21 15,1 0-14-15,4-1-3 16,-1-2-14-16,1-3-72 0,-5-1-26 15,-6 0-57-15,-3-7-27 16,-8-5 161-16,-3-2 195 16,-9-3-26-16,-2 1-32 15,-9 4-9-15,-13 3-35 16,-6 7-18-16,-6 2-2 0,-4 11-7 16,-4 14-7-1,1 12-13-15,0 11-8 0,-2 9-2 16,7 7-2-16,0-3-109 15,2-7-445-15</inkml:trace>
  <inkml:trace contextRef="#ctx0" brushRef="#br0" timeOffset="35390.6478">17525 7896 185 0,'-7'4'51'16,"0"-2"-4"-16,-1-1 0 16,5 0-14-16,-2-1 0 15,0 3 2-15,1-3 10 16,1 0 1-16,-1 0-2 16,1 0-10-16,2 0-11 15,-1 0-5-15,2 0-8 0,0 0-4 16,0 0 1-16,0-5-4 15,11-4 0-15,3-6-1 16,6-5 4-16,7-6 1 16,9-3 2-16,7-6 1 15,4-6-3-15,4-4-5 16,9-3 0-16,3-4-1 0,6-1-1 16,4-1 0-16,6-4 1 15,5-7-1-15,6-1 0 16,3-7 0-16,4-4 0 0,8-6 1 15,7-5-2-15,2-1 2 16,6-4-2-16,6-1 2 16,6-7-1-16,5-3 4 15,6-3-2-15,6-5 0 16,-1-3 2-16,10-2 0 16,0-3 1-16,2-1-2 0,2-1 2 15,-4-1 3-15,3 0 8 16,-1-3-2-16,5 1 0 15,-3-4 2-15,1 2-3 16,1-3-5-16,1 2-3 16,4-1-1-16,-7 5-1 15,1 2-2-15,-4 6-1 0,-1 7 0 16,-3 6 0-16,-11 11 0 16,-4 12-2-16,-13 8-14 15,-6 11-9-15,-17 11-3 16,-13 7-26-16,-18 11-45 0,-22 5-53 15</inkml:trace>
  <inkml:trace contextRef="#ctx0" brushRef="#br0" timeOffset="36421.826">17045 8299 49 0,'7'4'9'0,"-6"-4"-3"16,5 0 29-16,-1 1 12 15,-2-1-10-15,3 0-1 0,0 0 0 16,-5 0-8-16,3 0 6 15,-2 0-2-15,1 0 11 16,1 0 5-16,-1-1-4 16,4-6-14-16,3-2-8 15,-2-4-12-15,5-3-4 0,1-2-1 16,6-5 4-16,3-4 1 16,4-9 3-16,4-1 2 15,3-4-4-15,2-3-2 16,2-5-6-16,3 2 0 15,2 4-3-15,4-4 1 16,-1-1-1-16,5 2 1 0,1-6 0 16,3-2 0-16,1-3 4 15,3 0 1-15,-1-5 0 16,6-4 3-16,3-2-1 16,5-7 0-16,5 0-3 15,6-7-2-15,1 0-3 0,0-2 1 16,4 2-1-16,2 0 1 15,2-2-2-15,-1 0 2 16,3-5-1-16,2 0 1 16,1-5-1-16,3-2 0 15,-2-4 3-15,6-4 10 16,3-1 0-16,2-2 0 0,4-4-2 16,2-1-5-16,-2-1-2 15,4 3-2-15,-4 5-3 16,-2 1 3-16,-1 3-3 15,-3 5 2-15,-2 1-1 0,-3-1 1 16,-4 2-2-16,-1 4 2 16,-4 0-1-16,-4 1 0 15,0 2 0-15,1-3 3 16,-3 3 9-16,-4-2 3 16,-3 0-5-16,1 5-5 0,-4 4-5 15,-3 4 2-15,-3 8-2 16,-4 7 0-16,-6 9 0 15,-9 9-13-15,-9 9-25 16,-11 13-50-16,-13 9-107 16</inkml:trace>
  <inkml:trace contextRef="#ctx0" brushRef="#br0" timeOffset="37453.0022">16723 8417 181 0,'-4'0'225'15,"3"-3"-195"-15,-1-2 14 16,2 4-36-16,0-3-7 16,2 1-3-16,4-4 4 15,5 0-2-15,4-3-1 16,0-2-1-16,7-4 9 0,4-4 11 15,4-2-1-15,6-3 6 16,5-6-8-16,8 1-5 16,1-8-2-16,7-5-2 15,7-1 0-15,4-4-3 16,7-7 2-16,6-5 0 0,7 4 2 16,4-8 0-16,-1 1-2 15,10-1-2-15,-1-4 0 16,8 2-1-16,1-5 0 15,8-4 0-15,3-4 2 16,4-3-1-16,7-2 1 0,4-9 7 16,5-1 1-16,1-1 0 15,3-1-1-15,4 1-2 16,3-4-5-16,1 0-1 16,-1 1-1-16,7-3 0 15,2-1 1-15,4 2-1 16,1-1 2-16,0-3-1 0,2 1 2 15,1 1-1-15,2-3-2 16,-2-2 2-16,-3 7-3 16,6 0 1-16,0 3-1 15,-3 1-2-15,-1 2 2 16,2 3 1-16,-2 0-3 0,0 3 1 16,-5 3 1-16,-4 3-2 15,-2 2 3-15,-4 3-3 16,-2 2 0-16,-12 3 3 15,-3 5-1-15,-10 2 2 16,-4 4 1-16,-12 7-6 0,-10 5 4 16,-7 5-2-16,-12 9-12 15,-12 8-55-15,-19 3-108 16</inkml:trace>
  <inkml:trace contextRef="#ctx0" brushRef="#br0" timeOffset="38515.4166">16331 9027 410 0,'-3'0'13'15,"-1"0"7"-15,1 0-4 0,3 0-13 16,0 0-3-16,0-3 3 15,0-3 0-15,3-1 0 16,7-2-1-16,5-3 3 16,4-3-1-16,2-3 0 15,6-1 0-15,3-4 3 0,4-5 8 16,4-7 4-16,5-4 6 16,2-4-5-16,5-5-4 15,6-7-7-15,9-6-5 16,-1-3-3-16,6-4 1 0,3-3-2 15,5-3 1-15,2-1 0 16,0-1-1-16,3-4 1 16,1-3-1-16,3-2 2 15,0-3 2-15,-1-6 0 16,2-2 2-16,4 0 3 16,-4-3-2-16,2-6 0 0,3 4-3 15,4-7-1-15,0 0-2 16,0-1 1-16,1-3 0 15,5 1 5-15,-1-3 3 16,0-2-1-16,5-1 0 16,-2-1 0-16,2 1 0 15,-2 1-1-15,2 0-3 0,-3 0-3 16,-2 2-2-16,4-2 2 16,-2 2-1-16,0 0 1 15,-1 1 5-15,-1-4 5 16,0 5 3-16,3-8-1 0,2 1-4 15,1-2-1-15,-1-1-2 16,2-1-4-16,1 0-1 16,0 0 0-16,0 3-1 15,-1 2-2-15,1 1 2 16,-4 5-1-16,-2 3 0 0,-3 7 2 16,-3 6-5-16,-6 5-20 15,-6 9-32-15,-7 3-54 16,-15 6-157-16</inkml:trace>
  <inkml:trace contextRef="#ctx0" brushRef="#br0" timeOffset="39609.0856">16446 9222 396 0,'0'0'80'16,"5"0"-64"-16,4-6-12 0,8-10 2 16,5-3-5-16,5-8-1 15,3-5 1-15,8-4 0 16,3-5 0-16,8-5 5 16,4-3 4-16,6-4-2 15,4-7-1-15,6-3-3 16,6-7-1-16,2-3 0 0,5-5 1 15,7-8 3-15,4-4 6 16,9-2 1-16,3-8 0 16,4-5-3-16,4-1-1 15,4-5-3-15,2-4-4 16,5 1 0-16,1-2-2 0,4-1-1 16,4-3 1-16,2 2-1 15,1-2 0-15,-1 1 1 16,3-1-1-16,5 1 3 15,-6-4-1-15,7 0 2 0,4-2-1 16,-4-1-1-16,9-1-1 16,2-2 1-16,2 2-2 15,2 3 0-15,1-3 0 16,3 5 1-16,-2 1-1 16,5 6 0-16,-6-3 0 15,-2 4-1-15,3 0 1 16,-3-2 2-16,-2 1-2 0,-7-2 0 15,4-1 9-15,-4-3 15 16,0 0-5-16,-3-1 0 16,-1-2-4-16,1 6-6 15,-2-2 1-15,0 5-6 0,0 3-3 16,-3 5-2-16,-5 2-15 16,-12 6-62-16,-14 2-146 15</inkml:trace>
  <inkml:trace contextRef="#ctx0" brushRef="#br0" timeOffset="46765.2911">2353 7782 648 0,'-7'-11'12'0,"4"-1"-11"16,3 1 15-16,5 6-5 15,15 0-11-15,4 5 2 0,3 0 1 16,5 0 0-16,-3 10-1 16,-3 6-2-16,-6 2 0 15,-6 3 1-15,-6 1-3 16,-8 3 1-16,0-4 0 15,-12 1 4-15,-3-7 6 16,-2-2 0-16,2-4 7 0,3-9 6 16,3 0 2-16,8-16 3 15,-1-6-18-15,9-7-6 16,11-6-3-16,6 0 2 0,0-1-1 16,1 3 1-16,-1 5 1 15,-7 6-2-15,-7 5 1 16,-6 8 2-16,-3 9 3 15,-1 8-7-15,-5 13-10 16,-4 8 8-16,-2 8 4 16,4 4-2-16,0 0 2 0,7 0-2 15,0-4 1-15,9-7 2 16,9-3-4-16,3-10-6 16,10-9-25-16,3-8-29 15,1 0-17-15,2-10-26 16,-1-7-83-16,-7 1-152 15</inkml:trace>
  <inkml:trace contextRef="#ctx0" brushRef="#br0" timeOffset="46905.9109">2872 7907 393 0,'-12'0'100'0,"2"7"-14"15,0 3-18-15,1-1-9 16,6 3-26-16,1 0-18 0,2 2 2 16,0 4-2-16,7 1-5 15,2 8-5-15,4-4-1 16,1 4-19-16,1-2-76 15,-1-7-83-15,2-6-103 16</inkml:trace>
  <inkml:trace contextRef="#ctx0" brushRef="#br0" timeOffset="47046.5202">3038 8094 553 0,'0'-5'96'16,"0"5"-17"-16,0 0-20 15,-8 15-47-15,0 9-4 16,-1 10 4-16,-4 7-6 15,4 3-4-15,0 3 0 0,2-1-10 16,3-9-65-16,2-13-108 16</inkml:trace>
  <inkml:trace contextRef="#ctx0" brushRef="#br0" timeOffset="47687.2066">3575 7646 518 0,'-6'-3'105'15,"3"-1"-62"-15,1 4 9 0,2 0-36 16,0 6-21 0,0 5 3-16,5 1-1 0,4 4 3 15,4-5 0-15,3-3-1 16,2 0 2-16,-2-6 4 16,2-1-2-16,-2-1 5 15,-3-1-1-15,-2-10 3 16,-3-2 8-16,0-5-1 0,-3 1 0 15,-3 1-1-15,0 2-1 16,0 3 3-16,-2 4-2 16,0 3-5-16,1 4-5 0,3 11-13 15,-2 8 2-15,1 10 3 16,2 8 1-16,1 4 2 16,-2 2-1-16,-2 0 2 15,-1-4-1-15,-1-5 0 16,0-5 0-16,0-6-1 15,-5-5 2-15,-3-4-1 16,3-6-17-16,2-3-41 0,3-5-44 16,1-9-158-16</inkml:trace>
  <inkml:trace contextRef="#ctx0" brushRef="#br0" timeOffset="47859.0734">4004 8002 712 0,'-11'24'37'16,"0"7"24"-16,1 6-17 16,-1 9-15-16,3 8-15 0,0-2-11 15,2-4-2-15,-1-3-30 16,-4-10-33-16,1-15-67 16,-4-15-227-16</inkml:trace>
  <inkml:trace contextRef="#ctx0" brushRef="#br0" timeOffset="48265.2889">2113 7522 467 0,'-15'-27'30'16,"2"4"46"-16,3 8-1 0,3 10-21 15,0 7-9-15,-2 25-28 16,1 21-18-16,1 24 14 16,-1 29 5-16,3 24-5 15,3 19-3-15,2 6-6 16,15-4 0-16,19-10-3 16,19-22-2-16,20-21-4 0,19-29-3 15,16-23-32-15,14-32-97 16,14-18-288-16</inkml:trace>
  <inkml:trace contextRef="#ctx0" brushRef="#br0" timeOffset="48562.1381">3965 7488 582 0,'3'-16'67'15,"28"7"-9"-15,17 9-38 16,14 14-5-16,14 16-3 16,7 19-6-16,1 11-2 0,-6 19-1 15,-14 19 4-15,-19 12 3 16,-20 11 2-16,-25-1-5 15,-16 3-2-15,-26-13 0 16,-13-11-25-16,-4-17-27 16,-4-21-39-16,6-24-43 0</inkml:trace>
  <inkml:trace contextRef="#ctx0" brushRef="#br0" timeOffset="48921.5337">5155 7488 607 0,'3'-7'20'0,"0"3"23"16,-2 4-7-16,-1 18-26 15,0 14 0-15,0 16 19 16,0 20-4-16,-1 17-12 16,-7 15-2-16,3 8-4 15,3-4-3-15,2-5-1 0,2-17-7 16,18-18-11-16,12-23-5 15,7-21-24-15,12-20-59 16,10-13-93-16</inkml:trace>
  <inkml:trace contextRef="#ctx0" brushRef="#br0" timeOffset="49343.3429">5787 7734 660 0,'-12'-13'39'15,"-1"3"21"-15,6 5-19 16,3 2-20-16,3 3-12 0,1 4-12 16,0 9-4-16,1 6 5 15,8 3 0-15,0 3 3 16,0 0 1-16,-3 0 0 16,-5-3-1-16,-1-2-1 0,0-3 1 15,-7-9-2-15,1-1 4 16,4-7 1-16,2 0 0 15,2-10-4-15,10-10-6 16,5-8-1-16,1-8 9 16,2-2-1-16,0-4 1 15,-2 1-2-15,-6 3 1 16,1 12-1-16,-4 6 3 0,-4 11 4 16,-3 9-1-16,0 11-9 15,-1 14-2-15,-1 7 5 16,0 9 1-16,0 5-1 15,0 1 3-15,0 1-2 0,2-4 1 16,2-4-2-16,5-5-2 16,2-6 3-16,7-5-12 15,1-12-34-15,5-8-83 16,3-4-108-16</inkml:trace>
  <inkml:trace contextRef="#ctx0" brushRef="#br0" timeOffset="49796.4345">6132 7950 585 0,'-18'3'46'16,"2"-2"35"-16,3-1-38 0,7 0-10 15,6 0-6-15,5 0-7 16,10 0-6-16,4 0 6 16,2 0-8-16,2 0-2 15,-1 3-6-15,-8 4 1 16,1 7-1-16,-5 3-4 15,-3 0 0-15,-2 6 0 0,0 2 0 16,-5 1 1-16,0 0-2 16,-6-3-1-16,-1-1 1 15,-4-8 0-15,4 0 1 16,-2-5 1-16,5-6 0 16,4-3 1-16,0 0 1 0,9-1-2 15,8-9-4-15,4-2-2 16,6-2-14-16,4-2-22 15,1 2-20-15,-1 1-12 16,-4 4 15-16,-5 4 42 16,-5 5 20-16,-8 0 0 15,-6 4 18-15,-1 10 5 0,-2 4 12 16,0 7 4-16,-5 5-8 16,-11 9-5-16,-4 10-1 15,-9 4-9-15,-5 2-14 16,0 2-3-16,0-1-9 15,2-10-46-15,5-16-46 0,7-17-188 16</inkml:trace>
  <inkml:trace contextRef="#ctx0" brushRef="#br0" timeOffset="50358.934">7247 7960 612 0,'-11'2'43'16,"2"-2"-7"-16,6 0-6 16,0 0 3-16,3 0-8 15,6 0-22-15,8-2-11 0,5-1-5 16,3-1-18-16,7-1-47 16,3-1-26-16,2-6-79 15</inkml:trace>
  <inkml:trace contextRef="#ctx0" brushRef="#br0" timeOffset="50999.4736">6654 7654 605 0,'0'-15'39'0,"0"3"14"16,0 3-10-16,0 5-10 16,2 4-6-16,3 0-14 15,0 11-15-15,5 5 1 0,2 2 4 16,5 4-3-16,0-5 2 15,5 1 0-15,0-7 0 16,5-4 0-16,-1-5 0 16,1-2 1-16,-2-5-1 15,-4-10 1-15,-4-5 2 0,-6-2-1 16,-4-2 3-16,-5-2 4 16,-2 0-2-16,0 3 0 15,0 7-2-15,0 2 2 16,0 3 2-16,0 8-5 15,0 3-3-15,0 1-4 16,2 16-4-16,3 4 2 0,0 11 4 16,1 9-2-16,-4 9 2 15,-2 2-2-15,0 5-17 16,0-5-29-16,4-2-9 16,-1-6-28-16,8-12-58 15,3-14-156-15</inkml:trace>
  <inkml:trace contextRef="#ctx0" brushRef="#br0" timeOffset="51374.445">7226 7946 615 0,'-17'-4'39'0,"1"-3"11"15,3 5-14-15,3 2-24 16,3 0-3-16,7 0-8 0,0 0-6 15,3 3 0 1,11 4 7-16,1-4 14 0,3 3-5 16,-2-1 0-16,0 0-3 15,-1 3 7-15,-3-1 0 16,-2 1 2-16,2 3-11 16,-5 1-3-16,-4 8-5 15,-3 3 2-15,-2 6-1 0,-11 1 1 16,-8 2 1-16,0-2 0 15,-5-3-1-15,7-5 3 16,2-8-3-16,9-5 1 0,4-6 0 16,4-3 1-16,0 0 1 15,14 0-2-15,10-11-1 16,8-1-4-16,7-4-9 16,12 2-16-16,5-4-31 15,1 0-75-15,-1-4-115 16</inkml:trace>
  <inkml:trace contextRef="#ctx0" brushRef="#br0" timeOffset="51827.5786">7418 7401 645 0,'21'-6'-12'0,"13"4"10"16,14 2 4-16,12 16 4 16,4 16 13-16,3 18 9 0,-6 18 9 15,-11 19-4-15,-11 15-6 16,-13 7-11-16,-16 0-9 15,-10-6-3-15,-1-8-3 16,-15-17 1-16,-1-17-13 0,2-18-18 16,3-18-37-16,12-20-39 15,3-12-197-15</inkml:trace>
  <inkml:trace contextRef="#ctx0" brushRef="#br0" timeOffset="52030.6468">8543 7860 732 0,'0'-14'20'0,"0"-4"2"16,0 3 17-16,13 0-33 0,4 1-8 16,11 0-3-16,4 1-15 15,8 1-16-15,8 3 2 16,1-2-56-16,2 2-50 15,0 0-237-15</inkml:trace>
  <inkml:trace contextRef="#ctx0" brushRef="#br0" timeOffset="52186.8793">9140 7688 768 0,'0'0'37'0,"3"-9"-3"15,6 1-23-15,8 3-7 16,5-2-2-16,10 2 0 15,10-1-2-15,11 3-8 16,5 1-17-16,13 0-39 16,2-5-99-16,10-3-424 15</inkml:trace>
  <inkml:trace contextRef="#ctx0" brushRef="#br0" timeOffset="52686.8518">11161 7108 532 0,'10'-32'16'0,"-5"5"46"16,-3 11 5-16,-1 11-4 15,-1 5-14-15,-3 12-33 16,-10 18-20-16,-5 18 6 16,-3 19 8-16,-3 13 2 0,0 14 0 15,0 11-2-15,11 1-4 16,11-6-3-16,8-11-1 15,27-16-24-15,15-16-11 16,18-22-11-16,10-26-57 16,8-9-143-16</inkml:trace>
  <inkml:trace contextRef="#ctx0" brushRef="#br0" timeOffset="53108.7392">11655 7315 648 0,'-14'-13'43'16,"14"-1"-3"-16,9 14-20 15,16 0-19-15,5 11 1 16,3 12 0-16,3 6 1 0,-9 8-5 16,-9 6 1-16,-11 3 1 15,-7-5 1-15,-5 0-1 16,-15-11-3-16,-2-6 2 15,-1-13 2-15,1-10 4 16,4-1 4-16,7-16 17 16,8-11-4-16,3-3-9 0,3-9-8 15,14 0 0-15,4-6-4 16,3 4-1-16,-1 2 1 16,1 5-1-16,-9 7 1 15,-1 7 1-15,-9 8-1 16,-2 8 1-16,-3 4-3 0,-3 7-4 15,-2 9 4-15,-3 6 2 16,4 6-1-16,1 3 0 16,3 3 0-16,7 3 0 15,7 2-4-15,6 1-19 16,0 3-27-16,7-8-52 0,-2-3-76 16,2-9-244-16</inkml:trace>
  <inkml:trace contextRef="#ctx0" brushRef="#br0" timeOffset="53546.1676">12084 7727 331 0,'-7'12'299'16,"0"-1"-282"-16,-2 5-7 15,2 6-3-15,1 4 10 16,-2 6-2-16,1-1-2 16,1-5-6-16,2-1-5 15,-1-7 0-15,1-7 2 16,4-8 2-16,0-3-1 0,0-6 11 15,9-12 12-15,4-6-20 16,3-6 2-16,2-2 1 16,2 0-3-16,-2 6-5 15,-2 2-1-15,-2 4 5 16,-5 11 1-16,-1 4-1 0,-3 5-3 16,-5 4-7-16,0 11-2 15,0 9 5-15,0 3 0 16,0 7 1-16,2-4-1 15,3-5 1-15,5-6-1 16,5-10 0-16,1-9 1 0,6 0 2 16,1-14 3-16,1-8-3 15,3-6-1-15,-3-9 0 16,0-5 1-16,-2-4 0 16,-5 0 0-16,-4 5-1 15,-4 7 2-15,-6 9 2 16,-3 13-7-16,0 12-2 0,-8 1-12 15,-3 17-37-15,2 3-14 16,2 6-98-16,5-2-132 16</inkml:trace>
  <inkml:trace contextRef="#ctx0" brushRef="#br0" timeOffset="53718.0364">12521 7821 675 0,'4'11'39'0,"-3"5"-14"15,3 4 0-15,-2 10 12 16,-1 5-11-16,-1 10-9 0,-5 5-9 16,-10 0-6-16,-6 2-1 15,-6-8-42-15,4-10-125 16,1-14-392-16</inkml:trace>
  <inkml:trace contextRef="#ctx0" brushRef="#br0" timeOffset="54389.8508">12902 7297 572 0,'0'-14'46'0,"0"6"9"15,1 7-12-15,1 1-10 16,2 1-23-16,1 10-16 15,4 4 6-15,5 1 1 0,5 0-2 16,3-4 3-16,5-5 2 16,0-2 0-16,0-5 1 15,-5 0 1-15,-3-6 5 16,-4-9-1-16,-6-4 0 16,-4-7 0-16,-5 0 0 0,0-1 2 15,0 4-1-15,0 1 1 16,0 10-1-16,0 5-2 15,0 7-2-15,0 11-14 16,0 15 2-16,0 15 4 16,0 11 1-16,0 12 0 0,0 6 0 15,-5 1-1-15,0-5 2 16,-4-5 0-16,1-9-2 16,1-13-9-16,5-7-24 15,1-13-37-15,1-5-99 16,5-14-303-16</inkml:trace>
  <inkml:trace contextRef="#ctx0" brushRef="#br0" timeOffset="54889.8261">13326 7768 589 0,'-4'10'59'15,"-4"5"-54"-15,1 6 35 16,2 11 5-16,-2 2-13 15,-1 4-17-15,1-3-8 16,4-2-5-16,-1-7 0 0,1-6-1 16,1-10 0-16,2-6 0 15,0-4 0-15,0-4 9 16,0-13 1-16,5-10-9 16,2-9 0-16,5-2-1 15,-2-4 5-15,2 6-4 16,0 3-1-16,-4 9 7 0,-1 6 0 15,-2 10-1-15,-3 2 1 16,3 6-2-16,-4 0-8 16,1 13-3-16,2 6 2 15,-1 8 4-15,4 5-2 16,2 0 2-16,0 2-2 16,5-3 1-16,1-8 1 0,3-8-3 15,-2-3 2-15,8-12 1 16,-3 0 2-16,2-13 3 15,1-11-2-15,1-2-1 16,-6-10-2-16,1-6 1 0,-6-3-1 16,-2-1 1-16,-9-3-1 15,-3 9-1-15,0 5 0 16,-2 12 2-16,-7 8-1 16,-3 7-3-16,1 8 1 15,0 0-15-15,-1 0-32 16,6 5-27-16,6-2-126 0</inkml:trace>
  <inkml:trace contextRef="#ctx0" brushRef="#br0" timeOffset="55155.4324">13592 6954 684 0,'-6'-18'52'15,"6"10"13"-15,1 8-44 0,19 12-28 16,11 16 9-16,8 17 2 16,8 18 4-16,-1 13-2 15,-5 15 1-15,-6 15-4 16,-15 9 0-16,-15 5-2 16,-5 2 1-16,-19-7-1 0,-10-6-1 15,-10-13-2-15,-10-12 1 16,-7-11 0-16,-10-10-15 15,-4-12-38-15,-8-9-134 16</inkml:trace>
  <inkml:trace contextRef="#ctx0" brushRef="#br0" timeOffset="60030.1906">4971 9575 409 0,'0'-4'28'0,"0"2"15"16,0 2 19-16,0 0-39 15,0 14-23-15,10 8 17 16,-3 8 7-16,0 10 2 16,0 7 5-16,-3 9-1 0,-4-2-14 15,0-3-11-15,0-5-2 16,0-8-1-16,-4-11-2 16,0-11 3-16,1-7-5 15,3-7-29-15,0-2-23 16,2-13-6-16,5-12-102 0,4-9-239 15</inkml:trace>
  <inkml:trace contextRef="#ctx0" brushRef="#br0" timeOffset="60717.6792">4976 9600 366 0,'-5'0'42'16,"-10"0"46"-16,11-4-8 15,4-2-9-15,0-2-22 16,12-2-21-16,7 4-21 0,4-3-2 15,3 3 2-15,5-1-6 16,-1 6-1-16,1 1 1 16,-2 0-10-16,-2 0-41 15,-4 10-11-15,-4 0-14 16,-5 3-50-16,-11-2-119 16</inkml:trace>
  <inkml:trace contextRef="#ctx0" brushRef="#br0" timeOffset="60873.8937">5085 9701 188 0,'-11'6'208'0,"4"-5"-177"16,5-1 28-16,2 0-24 0,2 0-11 15,14 0-12-15,2 0-7 16,5 0 1-16,4 0-6 16,-2 0-4-16,1 2-74 15,-9 7-22-15,-7 4-111 16</inkml:trace>
  <inkml:trace contextRef="#ctx0" brushRef="#br0" timeOffset="61030.166">5052 10033 474 0,'0'2'41'16,"0"-2"-20"-16,15 0 9 0,10-2 17 15,4-7-19-15,8 0-16 16,5-1-11-16,1-1-25 15,-1-4-87-15,-3 3-131 16</inkml:trace>
  <inkml:trace contextRef="#ctx0" brushRef="#br0" timeOffset="61311.3986">5446 9514 677 0,'-15'-26'11'0,"-1"4"39"15,5 7-5-15,8 12-28 16,3 3-2-16,0 20-16 0,1 10-7 16,9 15 9-16,4 10 3 15,-1 14 0-15,-3 6-1 16,1 9-1-16,-1 0-1 15,-3 1 3-15,-1-7-30 16,3-16-44-16,1-16-52 0,2-19-42 16,3-22-237-16</inkml:trace>
  <inkml:trace contextRef="#ctx0" brushRef="#br0" timeOffset="61780.0773">5803 9678 613 0,'-2'-3'98'16,"-8"-17"-53"-16,-1 20-16 16,1 0-25-16,3 17-6 15,2 9 1-15,4 11 1 16,1 6 0-16,0 0 1 0,1-1-1 16,6-2 0-16,3-8 0 15,-1-11 0-15,-2-6 0 16,1-10 0-16,2-5 1 15,0 0 5-15,1-11 0 0,0-5-3 16,0 0-2-16,-1-2 2 16,-2 4-2-16,-3 2 0 15,-1 3-1-15,-3 7-1 16,1 2 3-16,-2 0-8 16,0 7 1-16,2 7 3 15,3 0 2-15,2 2 0 0,3-1 0 16,2-4 0-16,3-3-4 15,0-4-2-15,4-4 3 16,-2 0 3-16,2-5 1 16,-2-10 1-16,1-3 0 15,-3-4 1-15,-1-7-2 16,-5-4 1-16,0-2-1 0,-5 1 1 16,-4-3-1-16,0 6-2 15,-5 6 2-15,-5 5-2 16,0 7-4-16,-4 7-26 0,6 6-50 15,-1 0-82-15,4 0-149 16</inkml:trace>
  <inkml:trace contextRef="#ctx0" brushRef="#br0" timeOffset="62014.4231">6116 9513 616 0,'0'-20'30'0,"-4"3"50"15,4 10-28-15,0 7-10 16,9 3-24-16,7 18-23 16,7 8 6-16,5 11 4 15,2 11 5-15,-1 11-5 0,-2 7-4 16,-8 8 2-16,-6 7-2 16,-6 0 0-16,-7 1-1 15,-2-4-5-15,-14-10-7 16,-7-12-14-16,-4-13-30 15,-3-21-122-15</inkml:trace>
  <inkml:trace contextRef="#ctx0" brushRef="#br0" timeOffset="63952.0176">6695 9728 305 0,'-7'0'139'16,"2"0"-107"-16,3 0 25 15,2 0-8-15,0-3-13 0,7 0-26 16,10 0-6-16,4-1-3 15,6 2 4-15,3 1-4 16,4 1-1-16,3 0-12 16,-5 0-58-16,-6 1-56 15,-9 5-153-15</inkml:trace>
  <inkml:trace contextRef="#ctx0" brushRef="#br0" timeOffset="64077.0207">6735 9895 449 0,'-14'15'66'0,"7"-4"-46"16,7-6 3-16,3 2-14 0,19-3 8 16,8-2 8-16,13-2-16 15,4 0-41-15,1-15-158 16</inkml:trace>
  <inkml:trace contextRef="#ctx0" brushRef="#br0" timeOffset="68139.7739">8366 9496 416 0,'-4'-10'87'0,"2"-5"-23"16,0 5 21-16,2 0-28 15,0 5-16-15,0 2-19 16,0 3-11-16,0 0-8 16,0 5-7-16,0 13-3 15,0 6 5-15,2 8 2 16,4 4 2-16,-4 2-1 0,-2-4 0 15,1-1-1-15,3-7 1 16,-1-8-1-16,3-4 0 16,-1-5 0-16,3-4 0 15,0-5 2-15,5 0 6 16,0-13 3-16,-1-1-4 0,0-2-3 16,1-4-1-16,1 1 2 15,-6 3-1-15,1 1 0 16,-4 5-1-16,-3 5-1 15,-1 1 0-15,3 4-3 16,-2 0-6-16,1 7-2 0,2 4 8 16,2 5 0-16,1 0 1 15,3 3 0-15,2-2 1 16,-1-1 0-16,5-6 0 16,0 0 0-16,1-5-1 15,1-5 2-15,-2 0 1 16,2-5 0-16,-4-8 1 0,0-5-1 15,-1-4 3-15,-5-6 5 16,-5-4-1-16,-2-8 0 16,-2 0-3-16,0-3-2 15,-8 4 1-15,-3 5 2 0,3 6 0 16,-4 11-3-16,4 6-5 16,-1 4-1-16,-1 7-2 15,0 4-5-15,1 10-43 16,1-3-30-16,3-4-155 15</inkml:trace>
  <inkml:trace contextRef="#ctx0" brushRef="#br0" timeOffset="70280.3579">9038 9478 201 0,'-6'0'162'16,"0"0"-105"-16,3-3 9 16,3-4-6-16,2 0-7 0,8-1-37 15,8 1-4-15,2 1-3 16,1 4 5-16,-1 2-2 16,1 0-3-16,-8 12-2 15,0 6-7-15,-4 7 1 16,-5 4 0-16,-4 0 2 15,0 2 0-15,-4-3 1 0,-3-5-1 16,-2-6-1-16,2-4-1 16,3-7 4-16,1-6 4 15,3 0 5-15,0-11 16 16,5-7-22-16,7-4-6 16,1-11 2-16,1-1 1 15,-4-3-3-15,0 1 2 16,-4 2-1-16,-5 6 3 0,-1 2 5 15,0 11-1-15,0 4-1 16,0 8-4-16,-5 3-6 16,0 3-1-16,3 13-1 0,2 4 2 15,0 8 0-15,0 1 1 16,9 3 0-16,1 1 0 16,3-4 1-16,0 0-1 15,0-2-13-15,-1-2-20 16,0-4-32-16,3-3-59 0,-3-6-193 15</inkml:trace>
  <inkml:trace contextRef="#ctx0" brushRef="#br0" timeOffset="71827.2333">9457 9880 511 0,'0'-9'50'0,"0"1"13"16,0 2 13-16,0 4-46 15,4 2-9-15,4 0-18 16,2 12-1-16,1 8 1 16,-1 3 0-16,-2 6 2 0,-3 3 1 15,-3-2-3-15,0-3 0 16,-2-2-2-16,0-5 1 16,0-7-2-16,0-5 1 15,0-3 1-15,0-3-1 16,0-2 3-16,0-4 7 0,0-10 2 15,1-6-9-15,3-4-3 16,3-5 0-16,4 0 0 16,-2 4 0-16,3 1-1 15,-1 4 3-15,3 5 0 16,-2 5-2-16,0 5-2 16,3 5 0-16,-5 0 1 0,-1 12-2 15,4 9 2-15,-4 6 1 16,0 7 1-16,-3 0 0 15,2 0 0-15,-1-4 1 16,-1-1-2-16,1-9 0 16,-2-5-13-16,3-6-25 0,-1-9-66 15,0-1-136 1</inkml:trace>
  <inkml:trace contextRef="#ctx0" brushRef="#br0" timeOffset="72342.8134">9922 9493 605 0,'-7'0'46'15,"0"0"-3"-15,7 0 1 16,7-3-3-16,17-4-31 16,8-1-11-16,9-3 3 0,10 0 0 15,5-2-12-15,0 1-61 16,-2-2-73-16,-1-2-249 16</inkml:trace>
  <inkml:trace contextRef="#ctx0" brushRef="#br0" timeOffset="72842.7786">10538 9264 694 0,'-8'-4'9'16,"1"0"3"-16,5 4-5 16,2 7-1-16,2 5-7 15,6 6 3-15,6-1 5 16,6 2-1-16,4-2 0 15,1-3-2-15,-2-6-2 16,-1-5 0-16,-4-3 1 0,-2 0 1 16,-3-11 3-16,-3-6 2 15,-3-5 8-15,-3 1-3 16,-1-1-2-16,-3 0 0 16,2 5 3-16,-2 5-2 0,0 3-6 15,0 7-3 1,4 2-4-16,2 5-7 0,0 12 2 15,1 8 4-15,5 10 0 16,-3 11 1-16,1 8-1 16,1 9 2-16,-4-2-1 0,0-1 0 15,-2-7-9-15,-5-8-1 16,0-13 9-16,-6-11-3 16,-8-4 3-16,-5-10 4 15,-1-7 4-15,1 0-1 16,2-17-1-16,2-4-1 15,3-2-2-15,5-2-1 0,4 2-1 16,3 3-1-16,0 5-2 16,9 5-18-16,6 5-19 15,4 5-52-15,2 0-79 16,1 0-284-16</inkml:trace>
  <inkml:trace contextRef="#ctx0" brushRef="#br0" timeOffset="73248.9858">10973 9826 733 0,'-4'2'24'0,"2"0"4"16,2-2-15-16,0 5 15 16,0 0-13-16,0 0-4 15,4 3-4-15,-1-1-3 16,1 0 4-16,-1-1-7 0,0 1 1 15,-1 0-2-15,0 0 1 16,-1 2-1-16,1-4 0 16,0 0-1-16,-2 1-2 15,0-4-2-15,1-2 3 16,1 0 5-16,2-11 2 16,3-5-4-16,6-7-2 0,1-4 0 15,4-2 1-15,4 1 1 16,-5 3 0-16,2 2 5 15,-5 6 14-15,-1 7-5 16,-5 5-10-16,3 5-3 16,-4 0-3-16,2 14-1 0,-2 7 1 15,0 10 1-15,-1 4 0 16,-6 6 1-16,0 4-1 16,-2-4-25-16,-9-9-51 15,1-10-140-15</inkml:trace>
  <inkml:trace contextRef="#ctx0" brushRef="#br0" timeOffset="73889.5972">8073 9118 635 0,'-4'-14'10'16,"1"7"5"-16,-1 7 4 15,1 7 6-15,-2 20-22 16,-3 10 8-16,1 20 14 16,0 24 4-16,2 14-9 15,-3 18-4-15,8 10-1 0,0 5-10 16,3 1-3-16,14-10 0 16,10-8-13-16,12-14-21 15,13-21-48-15,20-17-68 16,18-23-33-16,18-20 91 15</inkml:trace>
  <inkml:trace contextRef="#ctx0" brushRef="#br0" timeOffset="74342.6914">11339 9029 509 0,'-7'-7'100'16,"4"-2"-65"-16,3 7-3 15,8 2-13-15,18 7-17 16,9 17 1-16,16 11 19 16,5 13 4-16,2 17-5 0,-2 13-9 15,-7 11-4-15,-13 9 0 16,-14 4-3-16,-12 4-3 15,-10 4 0-15,-10-5 0 16,-17-5 1-16,-7-11-2 16,-2-16-17-16,-3-21-33 0,7-21-1 15,3-28 7-15,10-18-48 16,8-27-188-16</inkml:trace>
  <inkml:trace contextRef="#ctx0" brushRef="#br0" timeOffset="74670.7657">11948 8856 627 0,'0'-23'6'0,"4"1"-10"16,4 8 8-16,2 4 27 15,2 4 11-15,0 6-12 16,0 2-22-16,-4 15-6 15,1 7 0-15,-5 4 1 16,-4 10 1-16,-2 1-3 0,-12 0 0 16,-5 0 1-16,0-3 0 15,3-7-1-15,5-9 2 16,6-10-3-16,5-6 6 16,11-4 9-16,14-6 25 15,11-8-15-15,11 0-14 16,9-1-6-16,10 1-5 15,5 5 0-15,1 6-15 0,0 1-50 16,-7 2-79-16,-7 0-185 16</inkml:trace>
  <inkml:trace contextRef="#ctx0" brushRef="#br0" timeOffset="75545.6983">7766 9510 477 0,'13'-16'18'16,"-6"0"46"-16,-4 2-16 15,2 3 23-15,-3-2-19 0,-2 5-14 16,0 1-16-16,-3 3-11 16,-11 4-6-16,-13 0-8 15,-6 9 4-15,-8 7-2 16,-6 6 0-16,-2 0 2 15,3 4-2-15,4-3 1 16,12-2 0-16,7-1 1 0,8-2-2 16,10-3 2-16,5-2-5 15,11-2 0-15,12-4 4 16,13 0 1-16,13-1 3 16,3-3 3-16,1-1-4 15,1-1 0-15,-9 3 2 16,-8 0-1-16,-15 3-1 0,-10 4-5 15,-12 1 0-15,-7 9 1 16,-20 5 4-16,-7 4 0 16,-10 4-2-16,-1 1 1 0,0 0-1 15,4-5-5-15,9-7 0 16,8-3 3-16,10-10 1 16,8-2 0-16,6-5 0 15,13-3-5-15,13 0 4 16,8-7 4-16,12-2-1 15,10-2-2-15,3 2-10 0,4 1-31 16,-4 0-66-16,-7-1-159 16</inkml:trace>
  <inkml:trace contextRef="#ctx0" brushRef="#br0" timeOffset="76092.5432">7372 10397 660 0,'2'-11'24'0,"9"0"24"15,2 3-39-15,3 4-4 16,0 2 6-16,-1 2 1 16,-3 6-8-16,-2 8-4 15,-2 4 1-15,-3 5 1 0,-5 4-1 16,0-1-2-16,0-1 5 15,-1-1-3-15,-6-8 0 16,1-6-1-16,4-6 0 16,-2-4 3-16,3-4 5 0,1-10-9 15,0-7-2-15,1-4 2 16,11 2 1-16,-2 2-1 16,2 0 1-16,1 7-2 15,-4 5 0-15,-2 6 5 16,-2 3-2-16,2 5-4 0,-6 8 1 15,3 6 2-15,-3 5 2 16,3 4-2-16,-1 1 2 16,4 1-2-16,3-7-7 15,1-3-55-15,5-11-58 16,2-9-7-16,2-3-159 16</inkml:trace>
  <inkml:trace contextRef="#ctx0" brushRef="#br0" timeOffset="76295.6579">7773 10331 585 0,'-13'2'42'16,"8"-2"8"-16,4 0-10 16,1-2-11-16,12 0-18 15,8-1-9-15,3-1-2 16,2 2 4-16,2 0-3 0,-2 2-11 15,-3 0-41-15,-8 0-49 16,-4 8-34-16,-10 4-76 16</inkml:trace>
  <inkml:trace contextRef="#ctx0" brushRef="#br0" timeOffset="76436.2726">7808 10447 135 0,'-8'5'342'0,"2"-3"-278"0,6 0 3 16,0-2-34-16,2 0-11 15,13 0-17-15,1 0 1 16,6 0-4-16,3-4-34 0,-2-1-56 16,2-4-82-16</inkml:trace>
  <inkml:trace contextRef="#ctx0" brushRef="#br0" timeOffset="76592.4997">8076 10355 530 0,'-8'0'66'15,"-1"0"6"-15,1 0-8 16,4 5-42-16,3 14-14 16,1 4-5-16,0 8 2 15,8 3-4-15,-1 3 0 0,1 1-1 16,-2-10-71-16,-1-12-129 16</inkml:trace>
  <inkml:trace contextRef="#ctx0" brushRef="#br0" timeOffset="77373.7153">7199 8925 168 0,'7'0'354'16,"-2"4"-353"-16,-2 12-9 15,1 9 19-15,-4 11 15 16,0 3 2-16,0 4-7 16,-4-4-15-16,-4-5-3 15,1-5-1-15,1-9 0 0,2-14 5 16,2-6 7-16,2-6 25 16,0-18 6-16,6-10-43 15,5-7 0-15,-1-3 2 16,3-5 3-16,0 6 0 15,-6 6-6-15,1 9 0 0,-7 8 10 16,1 7 11-16,-2 10-6 16,0 3-7-16,0 3-10 15,0 15-3-15,0 5 3 16,0 8 0-16,3 4 1 16,6 1 1-16,2 0-2 0,5-6 2 15,3-5-1-15,-2-9 0 16,1-7 1-16,-4-7-3 15,3-2 6-15,-3-18 12 16,1-7-5-16,-1-7-4 16,0-9-5-16,-1-2 1 15,-1-5-1-15,-4 4-1 0,-3 0 1 16,-3 11-3-16,-2 11 0 16,0 15-1-16,-12 7-35 15,-2 18-130-15,0 10-338 16</inkml:trace>
  <inkml:trace contextRef="#ctx0" brushRef="#br0" timeOffset="77842.4136">6978 9603 276 0,'0'-10'332'16,"0"0"-302"-16,2-1 31 0,1 2-29 16,1 6-9-16,3 3-5 15,-4 0-11-15,1 15-11 16,-1 4 3-16,1 6 4 15,-2 4 1-15,0 5-1 16,0-3-2-16,-1 0 0 0,1-4-1 16,0-6-15-16,0-3-13 15,1-7-36-15,1-6-86 16,-1-5-291-16</inkml:trace>
  <inkml:trace contextRef="#ctx0" brushRef="#br0" timeOffset="78045.5199">6929 9913 553 0,'-7'4'71'0,"5"-4"-43"0,2 0-1 16,9 0-11-16,11 0 29 15,6 0-17-15,3-7-18 16,8-2-8-16,0 0-1 15,-1 2-11-15,-2 0-70 0,-5 2-110 16</inkml:trace>
  <inkml:trace contextRef="#ctx0" brushRef="#br0" timeOffset="78389.2518">7031 10090 598 0,'-2'2'50'16,"1"-2"-27"-16,1 0-7 16,0 2-1-16,0 1 3 15,7-1-4-15,2 4-4 0,5-1 1 16,1 2 3-16,-3 0-6 16,0 4-1-16,-4 1-4 15,-4 6-4-15,-4 5 2 16,-2 6-1-16,-8 3 1 15,-4 0-1-15,2 0 0 0,-1-5 0 16,4-7 0-16,3-5 1 16,4-5-1-16,2-10 0 15,7 0 4-15,15-6 16 16,8-12 8-16,9-3-20 16,11-6-6-16,6 0-1 15,-4-1-1-15,2 1-25 0,-9-1-174 16</inkml:trace>
  <inkml:trace contextRef="#ctx0" brushRef="#br0" timeOffset="81311.2556">11704 10238 459 0,'-7'0'26'0,"0"0"-10"0,4 0-3 16,3 0 2-16,6-2 9 16,10-5 19-16,8-4-18 15,8-2-7-15,7 0-5 16,3-1-7-16,1 3-4 15,-2 4-2-15,-7 3-25 16,-4 4-45-16,-10 0-12 0,-13 2-76 16</inkml:trace>
  <inkml:trace contextRef="#ctx0" brushRef="#br0" timeOffset="81467.541">11705 10425 469 0,'-15'13'28'0,"9"-9"-4"15,6-4-17-15,21 0 5 16,17-13 48-16,16-6-11 16,16-10-21-16,9-3-22 0,8-2-5 15,-4 0-8-15,-10 2-121 16,-14 0-279-16</inkml:trace>
  <inkml:trace contextRef="#ctx0" brushRef="#br0" timeOffset="88529.5058">11661 3035 336 0,'-6'-14'7'16,"1"0"20"-16,-2 3-8 0,0-2-6 16,2 1 6-16,-2 2-2 15,2-3-3-15,-2 4-4 16,2-2-6-16,-2 3-1 15,-4 1 0-15,0 1-1 16,-6 4 0-16,-3 2-2 0,-7 0-2 16,-2 0 2-16,-3 4 0 15,-4 5 2-15,-3 1-2 16,2 3 0-16,-1-1 0 16,-1 6 0-16,2 4 0 15,3-1-2-15,7 8 1 16,-1-1 1-16,5 4 1 0,1 6 1 15,3-1-4-15,1 4 4 16,-3 2-4-16,2 6 4 16,-3-1-2-16,2 4 0 15,1 3 0-15,1 0 1 16,2 0-2-16,1 6 1 0,7 1 1 16,2 5-1-16,5-2 0 15,1 4 0-15,0 3 0 16,0-2 0-16,5 1 0 15,4-3 0-15,-1-3 0 16,4 0 1-16,0-5 1 0,3 0-1 16,-1-5 2-16,4-2 0 15,5-5 0-15,4-1 0 16,3-6 0-16,10-2 1 16,0-6-3-16,6-5 0 15,3-5 1-15,-3-5-2 16,3-7 1-16,-5-3 1 0,2-6-3 15,0-2 4-15,-4-5-3 16,1-10-1-16,0-5 7 16,0-6 2-16,-2-10 11 15,3-2 1-15,-3-4-7 16,1-6 2-16,-3-2-1 0,-2 0-5 16,-3-1 1-16,-1-1-2 15,-5-4-3-15,-2 1 4 16,-7-2-1-16,-1-4 0 15,-7-1-1-15,-4-5-1 0,-5-2-1 16,-2 0 1-16,0-5-3 16,-5-2 1-16,-8-2 3 15,-3-3 6-15,-4 3-3 16,-5 0 0-16,-4-1 3 16,-5 2-2-16,-5 2 3 15,-12 11-1-15,-15 7-6 0,-17 16-6 16,-30 21-8-16,-37 20-32 15,-47 27-106-15,-44 19-273 16</inkml:trace>
  <inkml:trace contextRef="#ctx0" brushRef="#br0" timeOffset="90295.0062">5385 7045 350 0,'-7'0'7'0,"1"0"12"15,1 0 11-15,5 0 4 0,0 0-14 16,0 0-20-16,6 0-1 16,6 0 2-16,4 0 2 15,7 0 2-15,2 0-3 16,6 0-1-16,5 0-1 0,5 0 1 15,6 0-4-15,4 0-1 16,5-7 7-16,5 0-1 16,5-4 10-16,5 2-2 15,4 1 3-15,3-2-2 16,7 2 3-16,2 1-7 0,3-3 5 16,6 2-4-16,4 1-6 15,5-2 2-15,5 0-1 16,9-2-2-16,-1-3-1 15,7 1 2-15,-1-1-1 16,3-2-1-16,-2 0 1 16,3 3-1-16,-4-1 0 15,0 4 0-15,-2 0 1 0,0 2 3 16,-5 2 7-16,-1 1-1 16,1-2-1-16,-2 0-3 15,-6 1-4-15,1-3 0 16,-6 0 1-16,0 1-2 0,-7-3 1 15,-7 1 0-15,0 2-1 16,-10 2 2-16,-6-1-1 16,-6 2 1-16,-8 2 1 15,-8-2 0-15,-8 0 3 16,-6 2 1-16,-9-1 0 0,-7 0 1 16,-7 3 1-16,-7-1 0 15,-3 2-3-15,-3 0 2 16,-2 0 2-16,0 0-7 15,-2 0-7-15,-18 9-10 16,-12 1-41-16,-20-9-92 16</inkml:trace>
  <inkml:trace contextRef="#ctx0" brushRef="#br0" timeOffset="104872.4287">4812 11667 612 0,'-6'-14'15'0,"1"3"9"16,2 4 21-16,3 7-23 15,0 0-7-15,0 2-10 16,0 14-10-16,3 9 5 15,4 7 6-15,-3 9 4 0,-3 2 0 16,1 1-2-16,-2 1-4 16,0-8-2-16,0-4-1 15,0-7 1-15,0-8-9 16,0-1-29-16,0-11-31 16,0-6-59-16,6 0-46 0,3-20-93 15</inkml:trace>
  <inkml:trace contextRef="#ctx0" brushRef="#br0" timeOffset="105044.299">4808 11679 501 0,'-17'-17'64'0,"4"4"-4"15,2 5-3-15,8 0-23 16,3 3-1-16,0 1-10 16,15 1-22-16,9-3-3 15,8 5 2-15,6 1-1 16,4 0-42-16,0 0-28 0,-1 8-14 15,-7 2-29-15,-8 0-27 16,-13 4-22-16</inkml:trace>
  <inkml:trace contextRef="#ctx0" brushRef="#br0" timeOffset="105231.8033">4840 11854 346 0,'-28'18'52'0,"9"-7"1"15,4-6 22-15,13-2-25 16,2-3-2-16,22 0 1 15,12-3-17-15,8-6-20 16,9-4-9-16,5 3-1 16,-3 0-1-16,-6 4-8 0,-9 6-55 15,-16 0-31-15,-15 11-17 16,-7 9-10-16,-18 6-41 16</inkml:trace>
  <inkml:trace contextRef="#ctx0" brushRef="#br0" timeOffset="105356.8016">4920 12056 307 0,'-36'26'94'0,"9"-6"-18"15,10-6-2-15,12-5-29 16,5-4-20-16,22-5 4 16,14 0 8-16,8-3-17 15,14-6-14-15,5-4-5 0,6-1-1 16,2 0-68-16,-6 2-35 16,-6-6-113-16</inkml:trace>
  <inkml:trace contextRef="#ctx0" brushRef="#br0" timeOffset="105622.3889">5517 11619 198 0,'-6'-41'498'0,"-1"2"-463"15,-1 7 26-15,4 6-22 0,4 14-11 16,0 10-6-16,0 6-12 15,0 22-16-15,0 18 4 16,0 12 2-16,0 18 1 16,0 8 2-16,0 11-2 15,0 2 2-15,0 0-3 0,8-8 0 16,4-12-27-16,7-8-30 16,3-18-22-16,5-19-60 15,4-15-61-15</inkml:trace>
  <inkml:trace contextRef="#ctx0" brushRef="#br0" timeOffset="106153.6123">6018 11858 713 0,'0'-18'4'15,"-8"-1"-10"-15,-1 2 5 0,4 3-22 16,-2 6 16-16,2 0 6 15,0 6 2-15,0 2 6 16,1 11 3-16,-1 9-6 16,0 5 5-16,-1 7-2 15,2 2-2-15,4 0-3 0,0-2 1 16,0-4-3-16,2-6 1 16,6-4-1-16,2-6 0 15,-1-9 0-15,6-3 1 16,-1-5 8-16,4-11-2 15,0-8-1-15,-2 2 12 16,0-3-3-16,-3 3-5 0,-3 7-4 16,-3 2 0-16,-1 6 1 15,-2 7-1-15,1 0-6 16,2 12-10-16,-3 6 6 16,4 2 3-16,2 8 2 15,2-2 0-15,0-1-1 0,5-7-4 16,3-3-2-16,1-11 4 15,1-4 3-15,0-8 3 16,-2-9 0-16,-1-10-1 16,-2-2 1-16,-5-6-1 0,-5-3 2 15,-4 0-2-15,-3-1-2 16,0 6 0-16,-7 4-2 16,-5 6-2-16,-1 12 1 15,-3 7-3-15,3 4-12 16,3 0-28-16,1 12-33 15,7-6-84-15,2 0-305 16</inkml:trace>
  <inkml:trace contextRef="#ctx0" brushRef="#br0" timeOffset="106403.5974">6396 11491 614 0,'-10'-27'41'0,"5"7"18"15,3 7-3-15,2 13-21 16,7 4-23-16,15 20-20 16,4 9 7-16,6 17 3 0,5 12 3 15,-4 16-4-15,-5 7 1 16,-8 9-1-16,-9 6 0 16,-11-1-1-16,-2-5 0 15,-12-7-4-15,-11-8-3 16,0-13-4-16,-4-11-23 15,-2-17-41-15,-1-17-88 0</inkml:trace>
  <inkml:trace contextRef="#ctx0" brushRef="#br0" timeOffset="107512.9898">6956 11860 386 0,'-9'0'48'0,"-4"0"2"16,6-2 37-16,2-2-11 15,5-3-30-15,0 1-13 0,9 0-18 16,13-3-18-16,5 0 1 16,8 0 2-16,6 2-22 15,3 0-42-15,-5 5-21 16,-10 2-24-16,-10 2-59 15</inkml:trace>
  <inkml:trace contextRef="#ctx0" brushRef="#br0" timeOffset="107653.6242">7044 11935 120 0,'-27'19'326'0,"7"-5"-261"16,10-3-6-16,10-2-12 16,3-6-12-16,24-3 18 0,12 0-7 15,16-3-29-15,7-7-15 16,6-4-34-16,2-6-130 15,-7-2-285-15</inkml:trace>
  <inkml:trace contextRef="#ctx0" brushRef="#br0" timeOffset="110028.6665">8157 11321 633 0,'-3'-11'22'16,"-1"2"11"-16,3 7 20 16,-1 2-23-16,2 8-27 15,0 11-9-15,3 8 11 0,4 7 2 16,-1 3 3-16,1 4-1 16,2 1-1-16,-2-2-4 15,-2-2-1-15,2 1-1 16,-3-5-9-16,-1-1-49 15,-3-9-87-15,0-6-157 0</inkml:trace>
  <inkml:trace contextRef="#ctx0" brushRef="#br0" timeOffset="110200.4969">8051 11872 373 0,'-12'4'349'16,"5"-4"-309"-16,7 0 16 15,0-10-16-15,22 0-24 16,12-5-14-16,8 2-2 16,11-4-1-16,4 5-33 0,2 3-24 15,-7 4-77-15,-14 5-109 16</inkml:trace>
  <inkml:trace contextRef="#ctx0" brushRef="#br0" timeOffset="110510.4041">8210 11986 592 0,'-19'4'47'0,"9"-4"12"16,4 0 5-16,6 0-1 15,0-5-30-15,15-2-16 16,3-1-5-16,-1 3-4 16,9 4-1-16,-1 1-5 0,-6 2 0 15,0 11-2-15,-7 1-1 16,-3 11 1-16,-9 1-2 15,0 7 2-15,-13 5-2 16,-4-3-2 0,-8-1-2-16,1-2 3 15,-1-7 3-15,9-5 1 0,9-6-1 0,7-7-2 16,7-5-2-16,18-2-4 16,18 0 1-16,8-11-13 15,17-5-25-15,12-7-27 16,8-7-87-16</inkml:trace>
  <inkml:trace contextRef="#ctx0" brushRef="#br0" timeOffset="111224.0945">9846 11417 542 0,'10'-20'121'16,"-7"-1"-103"-16,-3 2 36 15,0 3-6-15,-8 1-17 0,-14 6-24 16,-9 6-6-16,-10 3-3 16,-7 0 1-16,-2 3 2 15,-1 8-1-15,2 3 0 16,8 3 0-16,7-3-1 16,7 2 1-16,5-2 0 15,12 0-1-15,8 0 0 0,6-1-1 16,18-2 0-16,10-2 3 15,14-1 1-15,8 0-1 16,2-5 0-16,0 3 1 16,-10-1 0-16,-8 2-1 15,-20 4-2-15,-18 5-2 0,-7 7-1 16,-25 8 7-16,-14 2-1 16,-5 6-1-16,-3 1 0 15,1-2 0-15,9-9 1 16,10-4-2-16,12-5 6 15,13-7 2-15,9-6-2 16,11-7-1-16,23 0 11 0,16-5 3 16,15-10-10-16,15-1-8 15,5-2 0-15,3 0-6 16,0 5-21-16,-13-2-35 16,-14 0-47-16,-14 1-178 0</inkml:trace>
  <inkml:trace contextRef="#ctx0" brushRef="#br0" timeOffset="111942.8092">9398 12179 710 0,'-2'-13'31'16,"2"1"-26"-16,0 2 0 16,0 9 7-16,5 1 1 15,7 4-12-15,-2 13 1 16,2 7 2-16,0 6 0 0,-7 4 2 16,-1 1-5-16,-4 1 1 15,0-5 0-15,-2-8 0 16,-3-7 0-16,-1-7 0 15,3-9 0-15,3-4 5 16,0-14 0-16,3-5-6 0,8-7-1 16,3-3 1-16,4 1-1 15,0 4 0-15,0 6 0 16,-3 4 3-16,-3 10-1 16,-2 4 1-16,-2 4 1 15,-1 6-4-15,2 11-1 0,0 5 2 16,0 6 0-16,0 3-1 15,0 3 0-15,0-2 1 16,-2-4-10-16,0-4-33 16,8-12-56-16,-1-11-41 15,6-2-97-15</inkml:trace>
  <inkml:trace contextRef="#ctx0" brushRef="#br0" timeOffset="112114.7049">9766 12179 628 0,'-12'-2'42'0,"4"-2"-1"16,8 1-4-16,4-2 2 15,14 1-21-15,9-2-14 16,5 1 0-16,6-1-5 16,4 5 4-16,-5 1-13 15,-5 0-50-15,-8 4-84 0,-12 6-92 16</inkml:trace>
  <inkml:trace contextRef="#ctx0" brushRef="#br0" timeOffset="112270.9056">9859 12304 577 0,'-10'3'47'16,"8"1"7"-16,2-4-21 0,6 3-3 16,12-3-17-16,6 0-10 15,10 0 3-15,6 0-16 16,3-3-53-16,3-6-50 15,-2-6-35-15</inkml:trace>
  <inkml:trace contextRef="#ctx0" brushRef="#br0" timeOffset="112427.1323">10351 12104 616 0,'-10'-6'92'0,"0"6"-30"15,3 0-36-15,2 10-19 0,3 11-1 16,2 5-5-16,0 9 1 15,2 2 0-15,3 8 1 16,-5-5-1-16,0-2-17 16,0-13-99-16,0-13-236 15</inkml:trace>
  <inkml:trace contextRef="#ctx0" brushRef="#br0" timeOffset="113114.5982">9484 10887 595 0,'0'-11'18'0,"0"10"9"16,0 1-11-16,0 9-17 15,0 9 3-15,-1 6 9 16,-3 5 0-16,-1-4-3 16,0-2-2-16,0-7 1 0,2-3 5 15,1-11 5-15,2-2 0 16,0-11 16-16,0-9-14 15,0-8-16-15,3-4-1 16,4-3 5-16,1 3 0 16,1 6-5-16,-2 5 1 0,6 6 0 15,-2 8-3-15,5 7-2 16,2 11 1-16,3 12-2 16,3 7 3-16,5 4 0 15,-3 2 0-15,4-4 0 16,-2-6 1-16,-1-7-1 0,0-12 0 15,-2-7 1-15,-6-2 3 16,-1-16 1-16,-5-7 0 16,-4-7-1-16,-3-8-2 15,-5-2-1-15,-1 0 0 16,0-2 0-16,-3 7-1 16,-2 10 1-16,-2 8-7 0,6 9-40 15,-1 9-149-15</inkml:trace>
  <inkml:trace contextRef="#ctx0" brushRef="#br0" timeOffset="113598.9398">10994 10925 535 0,'4'-31'59'0,"-2"10"0"15,-2 9 10-15,0 12-16 0,0 10-26 16,0 26-33-16,0 18 11 15,0 19 7-15,-4 24 0 16,1 25 3-16,-1 14 3 16,1 12-9-16,3 2-5 15,0-2-2-15,3-13 1 16,13-15-4-16,6-28-26 0,10-26-29 16,9-28-61-16,10-30-107 15</inkml:trace>
  <inkml:trace contextRef="#ctx0" brushRef="#br0" timeOffset="114255.1538">11580 11296 671 0,'0'-20'26'0,"0"8"4"15,3 8-10-15,3 4-10 0,2 9-11 16,-3 11-1-16,3 8 3 16,1 10-1-16,1 3 1 15,0 0-2-15,-1-4 2 16,-2-1 0-16,3-9-1 16,-4-10 2-16,1-6-2 0,-1-7 0 15,0-4 1-15,3-9 8 16,-1-9-4-16,4-5-2 15,0 0 0-15,-2-2 4 16,2 7 1-16,-4 2-2 16,-2 5 2-16,-1 6-2 15,0 5-2-15,-3 0-5 0,0 12-6 16,2 8 7-16,1 1 0 16,0 6 0-16,4-2 1 15,4-2 0-15,3-1-1 16,4-11 0-16,2-4 1 15,-1-7 1-15,4-4 1 0,0-14 0 16,-1-5 3-16,-3-7 3 16,1-10 1-16,-6-3 1 15,-7-3 0-15,-4-2-2 16,-5 3-1-16,0 6-7 16,-10 5 3-16,-5 13 1 0,1 8-5 15,-3 11-2-15,3 2-30 16,1 8-62-16,8 4-151 15</inkml:trace>
  <inkml:trace contextRef="#ctx0" brushRef="#br0" timeOffset="114958.2181">12397 11305 356 0,'-6'-13'222'0,"6"-1"-210"16,0 1 20-16,4 6-5 16,7 6-1-16,5 1-13 15,2 1-7-15,0 17-5 16,-2 4 1-16,1 5-1 0,-7 5-2 16,-3 2 5-16,-5-1-4 15,-2-2 1-15,0-8 0 16,-2-4 0-16,-5-6 1 15,0-9 1-15,5-4 7 16,2-4 5-16,0-14 6 16,4-10-9-16,10-6-7 0,1-5 3 15,2-3 4-15,-2 5-2 16,-3 5 2-16,-3 5 4 16,-1 11 2-16,-3 5-7 15,-5 6-4-15,0 5-1 0,0 0-7 16,0 14-6-16,0 4 7 15,0 7 0-15,0 4 0 16,3 1-1-16,4 2 1 16,5 0 2-16,0 0-2 15,2 0-4-15,3 0-31 16,-2-5-38-16,2-2-119 0,-2-7-295 16</inkml:trace>
  <inkml:trace contextRef="#ctx0" brushRef="#br0" timeOffset="115348.8033">12788 11647 688 0,'-2'2'23'15,"1"3"-8"-15,1 5-12 16,0 4 9-16,5 7 0 16,5 2-3-16,-2 4 1 15,-1 3-5-15,-2-3-1 0,-1-1-2 16,0-9 0-16,-4-5-2 15,0-1 2-15,0-7-2 16,0-4 5-16,2 0 1 16,3-8 14-16,1-7-13 15,2-5-5-15,5-5-1 16,0-4-1-16,3 1 3 0,3 3-1 16,0 0 7-16,-2 3 2 15,1 12 2-15,-4 1-3 16,-1 7-5-16,0 2-3 15,-2 7-2-15,1 10-1 16,-1 5 0-16,-2 9 0 16,-3 1 1-16,-1 0-2 0,-2-3 3 15,4-6-15-15,1-6-23 16,4-11-14-16,8-6-51 16,1-9-67-16</inkml:trace>
  <inkml:trace contextRef="#ctx0" brushRef="#br0" timeOffset="115551.9146">13409 11380 457 0,'-14'0'255'0,"6"0"-246"15,6-2 19-15,2-1 8 16,14-1 4-16,11 0-32 15,7-1-5-15,8 0-2 16,9 1 1-16,-2-1-6 0,2-2-49 16,-6-6-100-16,-4-1-254 15</inkml:trace>
  <inkml:trace contextRef="#ctx0" brushRef="#br0" timeOffset="115989.3898">13935 11158 638 0,'0'-7'80'16,"0"2"-67"-16,0 3 15 0,5 2-17 16,-2 5-1-16,2 10-12 15,1 1 4-15,2 3 2 16,4 1-2-16,-4-4 0 16,3-3-1-16,-3-6 0 15,1-7 1-15,-1 0 4 16,1-6 4-16,-1-12-1 15,1-3-3-15,-2-4 0 0,-1 2 6 16,1-2-3-16,-2 4 4 16,-3 1 5-16,-1 5-1 15,3 9-10-15,-2 4-7 16,-1 2-1-16,1 16-4 0,0 9 1 16,0 12 3-16,-1 10 1 15,-1 10 0-15,0 2 1 16,0 5-2-16,0-3 2 15,-3-8-1-15,-8-8 0 16,3-11 0-16,-7-9 0 16,1-12 1-16,1-7 0 0,1-6 5 15,3-11-1-15,-1-8-1 16,5-4-3-16,3-6-13 16,2 5-22-16,0 0-28 15,7 4-71-15,6 8-158 16</inkml:trace>
  <inkml:trace contextRef="#ctx0" brushRef="#br0" timeOffset="116348.7821">14188 11585 451 0,'0'6'275'0,"0"-3"-255"15,0 2-9-15,0 5-4 16,0 5 30-16,0 3-20 15,3 4-10-15,4-3-2 16,-2 1-1-16,2-4-1 0,-1-3 1 16,3-9-2-16,-2-2 2 15,2-2 7-15,0-6 10 16,2-11-11-16,4-2-4 16,-1-5 0-16,2 1 1 15,-2 0-1-15,0 1-5 16,1 10-1-16,-5 2 0 0,0 6-1 15,-3 4 0-15,0 1 1 16,-2 14-3-16,0 6 2 16,2 6 0-16,-2 5 1 15,-2 4 1-15,1-2-1 16,-1 0-2-16,1-9-33 0,3-9-28 16,4-11-47-16,1-5-54 15</inkml:trace>
  <inkml:trace contextRef="#ctx0" brushRef="#br0" timeOffset="116661.2109">14487 10770 709 0,'-12'-23'29'16,"10"5"14"-16,2 13-25 15,22 5 6-15,10 19-9 16,14 20-3-16,10 13 5 16,5 19-5-16,0 17 3 15,-9 13-8-15,-12 13-4 0,-20 11-2 16,-20 6 1-16,-12-3-1 16,-23-5-2-16,-10-12-10 15,-7-13-3-15,1-18 1 16,2-19-3-16,5-12 2 15,10-19 5-15,5-14-17 0,10-16-83 16,4-16-296-16</inkml:trace>
  <inkml:trace contextRef="#ctx0" brushRef="#br0" timeOffset="117504.9392">14714 10383 477 0,'-6'-13'40'16,"0"1"24"-16,3 1-18 16,3 0 7-16,0-1-13 0,5 1-15 15,10 3-13-15,3 0-9 16,5 1 4-16,2 5 2 16,-1 2-1-16,-2 0 0 15,-7 8-4-15,-4 6-4 16,-10 5 1-16,-1 7 0 0,-8-2 1 15,-10 5 1-15,-2-6-1 16,0 0 0-16,6-3-1 16,1-6 5-16,13-5 5 15,4-6-4-15,23-3 7 16,18 0 21-16,14-10-14 16,16-2-11-16,10-5-7 0,3 3-3 15,-5 0 0-15,-8-4-49 16,-14-5-195-16</inkml:trace>
  <inkml:trace contextRef="#ctx0" brushRef="#br0" timeOffset="122770.1592">2862 13583 640 0,'0'-32'55'0,"0"-4"-59"0,10 4 11 15,5 8 0-15,4 9-1 16,3 7 1-16,2 8 4 16,1 8-8-16,-4 17-1 15,3 8 4-15,-3 12-4 16,-7 5 2-16,-2 1-2 15,-4-1-1-15,-6-7 1 16,0-9 0-16,-2-11-2 0,0-8 1 16,0-12 0-16,2-3 4 15,1-9 27-15,2-10 8 16,3-8-38-16,1-5-1 16,1-4 0-16,2 2 3 0,0 4-3 15,-2 7 1-15,0 5-1 16,-1 10 0-16,1 8-2 15,-2 6-4-15,1 14 0 16,3 3 2-16,1 4 2 16,-1 3 1-16,0-3 0 15,5-6 2-15,-3-3-2 16,4-7 1-16,-1-6 0 0,-3-5 1 16,4 0 2-16,-4-15 5 15,1-2 3-15,-3-8-1 16,2-3-2-16,-4-3 1 15,0 1 1-15,-3 1-2 0,-2 8-2 16,0 7 0-16,-2 6-3 16,1 5-3-16,-1 3-4 15,2 12-4-15,4 8 4 16,6 7 4-16,1 5 0 16,4 2-1-16,3 0 0 0,4-4-24 15,1-3-21-15,-2-8-15 16,2-6-42-16,1-10-96 15,-2-3-206-15</inkml:trace>
  <inkml:trace contextRef="#ctx0" brushRef="#br0" timeOffset="122942.0228">3878 13598 655 0,'0'-10'72'16,"-1"5"-2"-16,-3 5-42 15,4 5-32-15,0 13-2 16,0 6 5-16,7 5 2 0,-2 9 3 15,2-1 0-15,1-3-1 16,-4-2-2-16,-3-7-22 16,-1-9-34-16,0-14-55 15,0-5-51-15</inkml:trace>
  <inkml:trace contextRef="#ctx0" brushRef="#br0" timeOffset="123098.3041">3846 13271 655 0,'-20'-31'57'16,"-1"12"13"-16,6 8-27 0,5 9-24 16,4 2-13-16,6 4-11 15,0 12-1-15,13 6-11 16,7 6-24-16,6 2-57 16,1-4-113-16</inkml:trace>
  <inkml:trace contextRef="#ctx0" brushRef="#br0" timeOffset="123457.6046">4112 13545 594 0,'0'-2'80'16,"0"-11"-42"-16,0 5 11 0,5 2-31 16,1 6 5-16,-1 0-17 15,3 14-8-15,2 12 0 16,1 4 1-16,-3 7 1 15,-1 3 0-15,1-3 1 16,-6-3-1-16,1-7 1 0,-3-9-1 16,2-9 0-16,-2-7 2 15,4-2 10-15,-1-15 35 16,4-7-30-16,3-8-11 16,0-5 2-16,8-3 2 15,-4 6-7-15,0 2-2 0,-6 10 1 16,3 8 2-16,-4 10 4 15,-1 6-6-15,-1 15-5 16,2 12 1-16,2 8 2 16,-1 7 2-16,0 6-2 15,-1-4-13-15,4-9-75 16,0-18-229-16</inkml:trace>
  <inkml:trace contextRef="#ctx0" brushRef="#br0" timeOffset="125113.7865">5331 13526 572 0,'-4'-17'80'16,"-1"5"-36"-16,0 3 5 0,0 9-20 15,5 5-24-15,3 13-12 16,4 9 9-16,4 9 11 16,0 8 1-16,1 6-5 15,-3 4-5-15,-2-3-1 16,1-6-2-16,-5-4-15 0,1-10-29 16,-1-12-27-16,1-13-32 15,-1-6-91-15</inkml:trace>
  <inkml:trace contextRef="#ctx0" brushRef="#br0" timeOffset="125269.9929">5367 13568 465 0,'-13'-38'80'15,"3"9"5"-15,4 2-22 16,6 9-29-16,0 2-18 16,18 3-12-16,7 4-3 15,8 2-3-15,6 5 3 16,2 2-48-16,3 3-45 0,-10 7-44 15,-7 4-117-15</inkml:trace>
  <inkml:trace contextRef="#ctx0" brushRef="#br0" timeOffset="125426.2254">5468 13604 257 0,'-27'14'245'0,"5"-5"-178"16,5-6-6-16,9 3-15 15,8-4 2-15,0-2-30 16,14 0-20-16,13 0 12 15,6-4-7-15,10 0-1 16,3 1-33-16,-3 3-66 0,-5 0-40 16,-9 2-155-16</inkml:trace>
  <inkml:trace contextRef="#ctx0" brushRef="#br0" timeOffset="125582.4816">5489 13857 403 0,'-16'15'36'0,"3"-5"20"15,9 1-11-15,4-6-3 16,4 0-12-16,16-5-3 16,9 0 7-16,8 0-24 15,9-6-11-15,5-9-57 0,1-2-93 16,3-8-269-16</inkml:trace>
  <inkml:trace contextRef="#ctx0" brushRef="#br0" timeOffset="125785.5632">6047 13280 377 0,'-14'-20'333'0,"-1"6"-264"15,3 12-25-15,2 5-39 16,-2 24-4-16,5 11 0 16,4 9 2-16,-1 16 4 15,4 11 1-15,0 6 0 16,0 7-2-16,6 3-4 0,-3-2-1 15,4-11-22-15,3-16-59 16,2-20-85-16,3-24-104 16</inkml:trace>
  <inkml:trace contextRef="#ctx0" brushRef="#br0" timeOffset="126254.3129">6259 13540 673 0,'0'-10'56'0,"0"9"-11"15,-7 2-43-15,0 21-5 16,2 6 6-16,-1 12-2 16,4-1 0-16,2 4 1 15,0-4-1-15,0-7 0 16,8-7-2-16,-1-10 2 0,3-8 1 16,-1-5 0-16,4-2 13 15,-1-7 2-15,3-6-12 16,-1-1-3-16,-1-4 0 15,-2 1 0-15,-4 4-2 16,-2 0 1-16,-2 4 0 16,0 6 7-16,-3 1 0 0,2 2-6 15,0 0-8-15,1 7-2 16,4 7 5-16,0 4 2 16,6 0 2-16,-1 0-1 15,3-4 0-15,2-5 0 16,0-5 1-16,2-4 0 0,0 0 3 15,-2-13 0-15,0-5-1 16,-3-5-1-16,0-8 0 16,-3 1 0-16,-3-7 5 15,-5 1 6-15,-3 2-3 16,0 6-9-16,0 6-1 16,-1 6-6-16,-7 13-33 0,2 1-41 15,1 2-112-15,0-2-279 16</inkml:trace>
  <inkml:trace contextRef="#ctx0" brushRef="#br0" timeOffset="126441.781">6617 13228 139 0,'0'-22'549'16,"0"6"-462"-16,0 13-30 15,5 3-41-15,9 23-18 0,9 11 3 16,5 11 4-16,2 16 3 15,-1 10 3-15,-11 9-3 16,-9 9-4-16,-9 5-1 16,-12 4-6-16,-17-8-72 15,-6-15-211-15</inkml:trace>
  <inkml:trace contextRef="#ctx0" brushRef="#br0" timeOffset="127191.9146">3498 14383 653 0,'-5'-14'13'15,"2"6"25"-15,3 8-12 16,2 8-29-16,7 14-1 16,2 10 5-16,1 11 4 15,3 5 0-15,1 0 0 0,-5-3-2 16,-1-8-1-16,-1-11-1 15,-1-9 1-15,-1-10 0 16,3-7 4-16,0-11 36 16,0-12 0-16,3-4-33 0,2-2-8 15,-5-4 0-15,0 6 0 16,-2 6-1-16,-2 6 1 16,-5 7-2-16,1 4 0 15,2 4-3-15,-1 9-9 16,2 9 9-16,5 5 3 15,4 7 1-15,2 1 1 0,7-2 0 16,2-5-10-16,4-9 4 16,0-8 3-16,0-7 1 15,-2-6 2-15,-4-12 0 16,-4-7 4-16,-4-8 0 16,-6-3 6-16,-4-5 1 15,-5-6 1-15,0-3-2 0,-1 4-4 16,-10 2-3-16,-2 6-3 15,-1 8-1-15,2 13-3 16,-1 14-2-16,2 3-4 16,4 18-47-16,3 10-11 0,4 8-50 15,3 2-102-15</inkml:trace>
  <inkml:trace contextRef="#ctx0" brushRef="#br0" timeOffset="127473.1786">4238 14571 663 0,'-6'0'45'0,"-5"-2"-14"15,1-1 11-15,2 3-28 16,-1 5-3-16,0 10-8 0,2 9-3 16,1 6 0-16,4 6-1 15,1 7 1-15,1-4 1 16,0-2-1-16,1-8-1 15,6-8 0-15,0-8-1 16,0-7-2-16,1-6 2 16,5 0 7-16,0-16 5 15,3 0-5-15,-2-4-1 0,-1-5-2 16,-6 2-17-16,-2-2-44 16,-5 2-98-16,-1 2-272 15</inkml:trace>
  <inkml:trace contextRef="#ctx0" brushRef="#br0" timeOffset="128519.95">4225 14662 262 0,'0'-5'82'0,"0"-4"-22"16,0-2-22-16,3 2-20 16,2 1 0-16,1 2-3 15,-4 2 7-15,2 1 7 0,-4 1 5 16,0 2 1-16,0 0-4 16,0 0-9-16,0 0-14 15,0 3-12-15,-4 8 10 16,2 2-4-16,-4 5 2 15,1-3-3-15,3 3 1 0,2-3-2 16,0 1 1-16,-1-4-1 16,1-2 2-16,0-7-1 15,0 0 0-15,0-1-1 16,0-2 3-16,0 0 2 16,0 0 4-16,0-7 14 15,0-2-13-15,0-4-7 0,0-1 2 16,0 0 3-16,0-1-2 15,0 5 6-15,-4 3 2 16,2 2 1-16,1 0-5 16,-1 5-7-16,0 0-6 15,-1 6-4-15,-3 7 4 0,0 6 1 16,1 8 3-16,-2 2-2 16,2 1 1-16,0-4-7 15,0-5-5-15,3-4 10 16,2-8 1-16,0-6 0 15,0-3-1-15,5 0 0 0,2-6 8 16,2-9-2-16,-1-2 2 16,4-7-4-16,-4 1 5 15,-1-1 2-15,-1 3-1 16,0 3 1-16,-6 4 0 16,0 6 0-16,0 3-2 15,-2 5-11-15,-9 0-5 0,0 10 3 16,-4 7-13-16,-4 2-30 15,-6 2-103-15</inkml:trace>
  <inkml:trace contextRef="#ctx0" brushRef="#br0" timeOffset="131691.9492">1299 14748 426 0,'-12'6'59'0,"4"-6"-57"15,0 1 6-15,4-1-3 16,2 0 0-16,2 0 30 16,0 0 19-16,9-10 6 15,9-3-16-15,11-11-31 0,9-2-5 16,9-6-3-16,8-4-3 15,2 0-1-15,-1 2-1 16,-3 9-6-16,-9 4-46 16,-13 10-29-16,-11 11-45 15,-19 4-63-15</inkml:trace>
  <inkml:trace contextRef="#ctx0" brushRef="#br0" timeOffset="131832.5664">1423 15015 607 0,'4'0'36'16,"21"-17"-13"-16,16-9-11 16,15-12 7-16,13-6 4 15,9-2-17-15,4-6-11 16,-9-1-137-16</inkml:trace>
  <inkml:trace contextRef="#ctx0" brushRef="#br0" timeOffset="139145.1191">2061 15529 43 0,'-7'3'10'0,"-1"1"-2"16,3-1 5-16,-2-1-6 15,2 0-2-15,-2-2 8 0,1 0-6 16,0 0-4-16,-2 0-2 16,-1 0 1-16,-2 0-2 15,0 4 0-15,1-1-2 16,-3 1 2-16,2-3 5 15,2 1 41-15,0-2 17 16,4 0 10-16,-1 0-14 0,3 0-19 16,-1-2-3-16,4-3-10 15,0-2-6-15,0-2-11 16,7 0 11-16,7-3-7 16,5-4-12-16,4-2-1 15,4-2 2-15,0 0-2 0,7 1 0 16,0-1-1-16,2 1 0 15,-4 3 0-15,2 0 0 16,-3 3 1-16,-6 0-2 16,-1 6-18-16,-3 0-25 15,-6 6 11-15,-5 1-6 16,-7 0 6-16,-1 5 11 0,-2 7 2 16,-5 4-3-16,-9 2 9 15,-4 6 1-15,-8 0 9 16,-2 3-2-16,-1 2 6 15,-5-1 1-15,3-1 3 0,1-4 31 16,9-5 7-16,6-4-13 16,6-5-8-16,8-4-11 15,1-3-10-15,5-2 15 16,10 0 30-16,7-8-1 16,7-5-21-16,5-3-15 15,4-2-5-15,2 0-1 0,2 1-3 16,2-1-26-16,-8 0-49 15,-7 0-49-15</inkml:trace>
  <inkml:trace contextRef="#ctx0" brushRef="#br0" timeOffset="143832.5167">14349 12650 493 0,'-5'-7'11'0,"-2"1"14"15,2 4 10-15,4 2-11 16,1 0-18-16,0 13-13 0,0 5 4 16,7 3 5-16,6 4 2 15,-1 0 0-15,4-4-2 16,0-4 0-16,4-5 0 16,2-6 6-16,-1-6 11 15,1-2 8-15,3-16-3 16,-3-2-9-16,-1-5-2 0,-1-2 1 15,-8-1 1-15,-2 1 2 16,0 4 3-16,-6 1-2 16,-1 6-7-16,-1 4-4 15,0 6-1-15,-1 6-3 0,4 2-6 16,0 16-3-16,2 7 4 16,2 11 1-16,-1 10 0 15,-1 8 1-15,-2 1 0 16,-5 4 0-16,0-4-1 15,0-5 1-15,0-7 1 16,-5-7 1-16,-2-8-2 0,2-6 1 16,2-6-6-16,3-9-37 15,0-7-33-15,15-5-62 16,2-19-168-16</inkml:trace>
  <inkml:trace contextRef="#ctx0" brushRef="#br0" timeOffset="144020.0059">14914 12635 660 0,'-7'-8'16'0,"5"-5"12"16,2 2 3-16,13 4-25 16,7-2-11-16,7 4 5 15,5 3-3-15,0 2-51 16,1 4-23-16,-10 10-56 0,-9 2-93 15</inkml:trace>
  <inkml:trace contextRef="#ctx0" brushRef="#br0" timeOffset="144144.9913">14950 12846 487 0,'-12'7'55'16,"12"-7"-24"-16,0 0 9 15,22-8 21-15,10-5-15 0,9-3-40 16,9 0-5-16,5-1-40 15,-1 1-67-15,-1-1-70 16</inkml:trace>
  <inkml:trace contextRef="#ctx0" brushRef="#br0" timeOffset="144660.5815">15442 12422 616 0,'-9'-8'20'16,"-3"3"-3"-16,-1 5 4 16,3 7-14-16,-1 16-5 15,3 5-1-15,1 7 0 16,4 2-2-16,3-1 4 0,0-2-3 16,7-6 0-16,4-4-1 15,1-8 1-15,0-4 2 16,3-7-3-16,-1-5 2 15,3 0 6-15,-1-9 3 16,0-5 1-16,-4-6 1 16,3-3-1-16,-6 0 4 0,1 2-1 15,-2 1-3-15,-4 4 0 16,-3 9-2-16,-1 3-2 16,0 4-5-16,0 9-10 15,0 7 7-15,0 2 1 16,2 2 0-16,3-1 1 0,4-3-2 15,3-3 1-15,1-4 0 16,4-4 1-16,2-3 0 16,0-2 1-16,2-2 0 15,0-10 2-15,-1-8-3 16,0-3 3-16,-6-5-3 16,1-3 2-16,-10-3 1 0,1-1 1 15,-6 3-1-15,0 1-1 16,-7 8-4-16,-5 7 0 15,2 9-3-15,-2 7-31 16,0 0-57-16,4 2-96 16</inkml:trace>
  <inkml:trace contextRef="#ctx0" brushRef="#br0" timeOffset="145535.5191">16001 12291 420 0,'-8'-14'59'16,"3"-1"21"-16,2-3-11 16,3 4-14-16,0 0-19 15,7 3-15-15,6 4-13 0,8 6-5 16,0 1-5-16,7 5 0 15,-1 11 2-15,-4 6-1 16,-2 6 1-16,-3 2 0 16,-9 1-2-16,-7 2 0 15,-2-6-1-15,-4 0 0 0,-4-6 3 16,-5-8 0-16,2-6 2 16,4-7 0-16,2-3 4 15,5-14 16-15,0-11-5 16,7-8-10-16,7-8-5 15,6-3 3-15,-2-1-5 16,0 2 2-16,-3 6-1 0,-7 6 0 16,-3 8 4-16,-5 10 2 15,0 10-1-15,-5 6-4 16,-3 16-6-16,-4 10 2 16,3 7 0-16,6 6 2 0,3 4-1 15,0 0-1-15,14-2-3 16,8 0-3-16,5 2-13 15,2 0-33-15,-4-8-93 16,-4-2-177-16</inkml:trace>
  <inkml:trace contextRef="#ctx0" brushRef="#br0" timeOffset="146457.3389">14340 13613 579 0,'-15'0'19'0,"14"-7"4"15,8-8 24-15,25-2-27 16,18-6-9-16,17-6 13 16,21-5-1-16,14-3-13 0,15-5-1 15,14 1-3-15,6-3-5 16,2 0 0-16,7 1-1 16,-2 0 1-16,-3 2-1 15,-7 2-4-15,-7-3-10 16,-8 0-2-16,-7-1-4 15,-10-5 13-15,-13-1 7 0,-8 0 0 16,-12-5 2-16,-3 2 5 16,-11-3 6-16,-5-2 3 15,-9-4 1-15,-2 1 1 16,-11-1-2-16,-1-3 3 0,-9 5 0 16,-6-2-8-16,0 2-4 15,-9 1-4-15,-3-3 0 16,0 2-2-16,-15 0-2 15,-12 1-1-15,-9 6-1 16,-13 2 0-16,-11 9-5 16,-14 7-1-16,-14 7-1 0,-9 11-4 15,-12 11 0-15,-11 5-1 16,-7 0-3-16,-1 5 1 16,-2 8 6-16,4 1 1 15,4 2 10-15,6 0 0 16,5 6 0-16,1-1 0 15,8 2 0-15,3 2 1 0,6 0-1 16,1 2 0-16,7-1-3 16,9-1 2-16,2 3 0 15,6-2-1-15,8 0 2 16,6-1-2-16,6 4 2 0,6-1-1 16,5 3 2-16,4 4-1 15,5-2-2-15,2 6 1 16,5 5 0-16,3 5 1 15,6 6-1-15,1 5 0 16,5 5 2-16,3 1-2 0,3 5 3 16,0 2-1-16,3 1 0 15,10-2-1-15,7 5 2 16,7 2 0-16,0-4 2 16,5 0-2-16,2-7-1 15,0-4 0-15,3-8-1 16,2-7 1-16,-2-6-1 0,3-6 1 15,-1-3-1-15,-1-5 0 16,-2-8 2-16,-2-3-2 16,-5-7 2-16,-4-6-2 15,-4-5 4-15,-4 0-3 0,-2-9-46 16,-3-14-117-16</inkml:trace>
  <inkml:trace contextRef="#ctx0" brushRef="#br0" timeOffset="146582.328">15036 13312 384 0</inkml:trace>
  <inkml:trace contextRef="#ctx0" brushRef="#br0" timeOffset="151629.1813">5482 14328 364 0,'-5'-7'38'0,"1"0"17"16,1 0-17-16,3 1-8 16,0 1-8-16,0 0-1 15,5 1-6-15,7 1-8 0,5-1 0 16,10 0-1-16,5 1 1 16,9-4 3-16,10 2 2 15,10-5 3-15,3 0-4 16,8 1-3-16,3-2 6 15,4 1-6-15,4-1-2 0,-1 2 0 16,1-2 0-16,-2 4-2 16,-3-2-3-16,-5 0 2 15,-7 0-2-15,-6 2 0 16,-13 0 0-16,-5 4-1 16,-11 1 1-16,-12 2-9 15,-8 0-23-15,-9 0-32 0,-2 3-2 16,-15 6-27-16,-10 0-47 15</inkml:trace>
  <inkml:trace contextRef="#ctx0" brushRef="#br0" timeOffset="152004.1562">5904 14450 77 0,'-24'5'66'16,"3"2"15"-16,3-1 5 15,-2 1-33-15,2-2-20 16,2 4-19-16,4-2-8 16,-1 0-2-16,6-2 3 0,2 1 9 15,3-1-2-15,2-3 9 16,5-2 7-16,17 0 23 15,12-2-10-15,12-5-16 16,15-4-8-16,9 3-5 16,8-7-7-16,6 3-1 0,0-4-1 15,2 2-2-15,-3 1-1 16,-10-2 2-16,-6 1-4 16,-13 6 1-16,-9 0-2 15,-16 6 2-15,-17 2-31 16,-12 0-104-16,-25 0-119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5:20:36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4888 3628 569 0,'0'-9'33'0,"0"2"25"15,0 1 0-15,0 5-29 16,0 1-5-16,0 0-20 15,0 12-5-15,0 6 2 16,0 10 8-16,0 8 1 0,0 7-2 16,-4 5-4-16,-2 0-4 15,1-1 1-15,0-7 0 16,-1-3 0-16,5-9 0 16,1-5-17-16,0-11-23 15,3-3-43-15,7-9-41 16,4-2-43-16</inkml:trace>
  <inkml:trace contextRef="#ctx0" brushRef="#br0" timeOffset="218.7703">4968 3548 549 0,'-9'-14'12'0,"4"4"25"15,0 3 14-15,5 4-25 0,0-1-2 16,1 2-15-16,13 2-14 16,3 0 3-16,6 0 3 15,5 2 1-15,5 5-24 16,0-1-39-16,-1 1-14 16,-6 0-18-16,-6 0-55 15</inkml:trace>
  <inkml:trace contextRef="#ctx0" brushRef="#br0" timeOffset="406.226">4966 3716 416 0,'-16'7'30'0,"3"-4"4"16,8 1 30-16,5-4-25 16,2 0-6-16,20 0-16 15,5 0-3-15,5 0-5 16,4 0-5-16,3 0-4 15,-2 0-3-15,-3 5-58 0,-10 5-19 16,-9 1-43-16,-15 5-144 16</inkml:trace>
  <inkml:trace contextRef="#ctx0" brushRef="#br0" timeOffset="562.4571">4956 4022 429 0,'-7'9'64'16,"5"-6"-42"-16,2 1 32 15,10-4-24-15,14 0 16 16,7 0-1-16,8-1-33 16,3-5-9-16,7-3-3 15,-4-1-42-15,-3-7-178 0</inkml:trace>
  <inkml:trace contextRef="#ctx0" brushRef="#br0" timeOffset="1156.1726">5483 3476 529 0,'0'-21'23'16,"0"5"34"-16,0 7-3 16,0 7 0-16,0 2-23 0,0 11-32 15,0 16-3-15,0 8 10 16,0 13 2-16,0 15 0 16,0 9 1-16,0 7-4 15,-3 0-1-15,0 1-2 0,1-7-1 16,2-11-16-16,2-12-18 15,11-12-27-15,9-15-22 16,5-16-50-16,6-7-186 16</inkml:trace>
  <inkml:trace contextRef="#ctx0" brushRef="#br0" timeOffset="1656.1378">5845 3676 613 0,'-2'-3'40'15,"-8"-14"8"-15,2 17-2 16,1 0-41-16,0 11-12 0,-1 9 4 16,4 3 1-16,3 5 1 15,1 2 1-15,0 1 1 16,6-4-1-16,4-3 0 16,-1-6 2-16,1-2-2 0,0-8 0 15,0-8-2-15,1 0 4 16,0-5 9-16,0-10-5 15,2-4-5-15,-1-3 3 16,-3 4 3-16,-2 0 5 16,-1 7 2-16,-3 3 4 15,-1 2-3-15,0 6-11 0,-1 0-10 16,1 4-7-16,2 6 6 16,3 1 7-16,1 4 1 15,2-1-1-15,4 0 1 16,1-6-1-16,2 2-2 15,3-8 3-15,4-2 0 0,-1 0 3 16,0-12-1-16,1-3 1 16,-2-8 0-16,-5-1-2 15,-4-5 0-15,-3-3 0 16,-4-3-3-16,-3 2 1 16,-3-3 1-16,0 4-1 0,0 5-1 15,-3 6 2-15,-4 10-4 16,-4 7-5-16,-2 4-7 15,1 13-31-15,-3 3-26 16,6 4-74-16,4-2-148 16</inkml:trace>
  <inkml:trace contextRef="#ctx0" brushRef="#br0" timeOffset="1999.8803">6281 3348 631 0,'-15'-13'21'0,"5"4"17"0,6 7-14 15,4 2-15-15,14 11-23 16,13 11 14-16,7 10-3 15,11 9 4-15,0 10 2 16,0 14-2-16,-9 10-2 16,-7 5-2-16,-11 4-17 0,-11-5-9 15,-7-5 9-15,0-8 17 16,-16-11 2-16,-5-7 2 16,-6-9 0-16,-4-3 0 15,-6-9-10-15,-2-11-82 16,0-12-219-16</inkml:trace>
  <inkml:trace contextRef="#ctx0" brushRef="#br0" timeOffset="2421.7444">7139 3662 532 0,'-7'0'16'0,"1"-7"30"16,4 3 32-16,2-3-34 15,7 0-34-15,7 1-15 16,6 3 3-16,4 1 2 15,7 0 1-15,-1 2-2 16,2 4-31-16,-5 6-48 0,-8 7-65 16,-11-1-169-16</inkml:trace>
  <inkml:trace contextRef="#ctx0" brushRef="#br0" timeOffset="2546.6852">7213 3830 578 0,'-4'4'56'16,"4"-3"-46"-16,11-1-8 15,12 0 12-15,11 0 19 16,13 0-15-16,7 0-18 16,3-9-109-16,-3-5-314 15</inkml:trace>
  <inkml:trace contextRef="#ctx0" brushRef="#br0" timeOffset="5406.3619">8376 3364 529 0,'-7'-13'26'0,"4"-1"26"16,-3 5 20-16,4 0-24 16,0 4-13-16,1 3-8 15,1 2-13-15,0 0-12 0,0 9-9 16,3 9 3-16,1 7 4 16,0 5 1-16,-1 4-1 15,3 2 1-15,-3-2-1 16,2-1 1-16,5 0 0 15,-1-6-12-15,3 1-53 16,-2-5-69-16,-2-7-85 16</inkml:trace>
  <inkml:trace contextRef="#ctx0" brushRef="#br0" timeOffset="5593.8963">8297 3785 654 0,'-17'0'34'16,"3"-1"7"-16,13-7 9 16,1 0-20-16,16 0-20 15,13 1-18-15,7-3 7 16,11 1 2-16,3 5-19 0,6 4-30 16,-10 0-52-16,-8 4-81 15</inkml:trace>
  <inkml:trace contextRef="#ctx0" brushRef="#br0" timeOffset="5906.3388">8349 4046 572 0,'-17'4'30'0,"6"-4"-2"16,9 0 33-16,2 0-17 15,8-1-19-15,16-5-20 0,1 3-6 16,6 0 4-16,1-2 1 15,-3 5-4-15,-2 0 3 16,-13 10-2-16,-6 5-3 16,-8 12-3-16,-8 3 1 15,-11 8 3-15,-10-3-15 0,2 5 4 16,-4-4 10-16,6-6 3 16,5-4 0-16,3-4-1 15,8-7 0-15,3-7 4 16,6-4-2-16,25-4-5 15,19 0 3-15,17-9 10 0,21-9-19 16,13-9-99-16,13-8-141 16</inkml:trace>
  <inkml:trace contextRef="#ctx0" brushRef="#br0" timeOffset="6656.2854">9810 3446 588 0,'0'-15'33'0,"0"-2"9"0,0 1 5 16,-8 2-17-16,-6-1-11 16,-8 5-15-16,-10-1-5 15,-6 4-1-15,-5 5 2 0,-2 2-1 16,3 0 2-16,1 4-2 15,11 2 1-15,7 4-2 16,8-2 1-16,8 3-1 16,7 0-3-16,4-1 1 15,14 3 2-15,3-1 3 16,8 3 1-16,-2-1 1 0,3 2-2 16,-8 0 0-16,-4 2-2 15,-7 3-1-15,-11 3 0 16,0 2-3-16,-15 5 3 15,-6-2 4-15,-4-3 1 16,1-2-2-16,1-5-1 16,9-5 1-16,1-1-1 15,9-6 3-15,4 1-3 0,4-2-1 16,18-4 1-16,10 0 12 16,15-2 7-16,4 0-14 15,11-2-3-15,2-6 0 0,-5-2-1 16,-4 5 2-16,-11 1-14 15,-9 1-54-15,-16-2-98 16,-14 0-309-16</inkml:trace>
  <inkml:trace contextRef="#ctx0" brushRef="#br0" timeOffset="7437.4799">10872 3341 409 0,'-1'-15'131'0,"-1"3"-103"0,0 3 17 16,0 5-2-16,-1 4-25 15,-1 2-10-15,-2 14-17 16,3 6 4-16,1 8 3 16,0 4 3-16,2 4-1 0,0-5 2 15,2-1-5-15,8-3 4 16,-3-6 1-16,0-5 0 15,1-5-3-15,-1-5 0 16,3-4 3-16,-1-4 3 16,-1-2 8-16,4-12-2 15,-4-2 3-15,1-2-2 0,-1 2 3 16,-4 2-1-16,-1 1 1 16,-1 6-5-16,-1 3-4 15,3 4-3-15,-2 0-10 16,1 11-4-16,2 5 8 15,3 1 4-15,3 2-1 16,1-1 1-16,5 0-1 0,-2-3-2 16,4-4 2-16,2-4 1 15,2-7-1-15,-5 0 2 16,4-3 1-16,-3-15 1 16,0-5-1-16,-4-8 1 0,-2-2 1 15,-4-10 1-15,-4 2 0 16,-5-2-1-16,0 6-4 15,0 4 8-15,-10 8-6 16,-2 9-3-16,-5 9-4 16,-1 7-12-16,2 0-50 15,4 7-37-15,2 1-62 0</inkml:trace>
  <inkml:trace contextRef="#ctx0" brushRef="#br0" timeOffset="8218.6673">11555 3412 600 0,'-4'-16'14'0,"4"2"21"16,0-1 3-16,15 7-31 0,4 0-8 15,6 6 6-15,4 2-5 16,0 8 0-16,-2 9 0 16,-8 7-2-16,-2 6-1 15,-7 0 0-15,-8 3 6 16,-2-1-3-16,0-7 1 0,-9-2-2 15,1-7 3-15,-2-4 1 16,3-5 1-16,2-5 3 16,5-2 2-16,0-5 20 15,1-17-11-15,8-3-19 16,3-8 4-16,0-6 2 0,1-2 1 16,-4 5 0-16,-2 3 2 15,1 7 6-15,-6 8 2 16,0 5-3-16,-2 7-3 15,0 2-3-15,2 4-4 16,-2 0-9-16,2 12-11 0,0 6 14 16,3 2 4-16,4 8-1 15,4 3-3-15,1 1-22 16,4 4-30-16,3 1-58 16,1-3-68-16,-2-4-238 15</inkml:trace>
  <inkml:trace contextRef="#ctx0" brushRef="#br0" timeOffset="8609.2726">12045 3780 528 0,'0'4'160'0,"0"-4"-151"0,0 1 7 16,0 4-3-16,0 4-13 16,0 5-2-16,3 7 1 15,1 3 1-15,2 3 1 16,-1 0 1-16,-1-2-2 15,1-4 0-15,-3-4 2 0,1-4-2 16,-3-2 2-16,2-4-2 16,-2-3 2-16,2-4-1 15,1 0 4-15,5-3 1 16,2-8 9-16,1-6-12 16,6 0-1-16,-2-8 6 15,2 0 4-15,-3 1-9 16,1 0 4-16,-5 6 10 0,-1 7 1 15,-3 4-3-15,-1 5-8 16,0 2-8-16,-1 8-8 16,-1 13 2-16,1 5 3 15,-1 7 3-15,0 7 0 0,-3 1 3 16,3-4-3-16,4-6-36 16,4-8-33-16,7-13-72 15,8-10-53-15</inkml:trace>
  <inkml:trace contextRef="#ctx0" brushRef="#br0" timeOffset="8812.3771">12635 3558 759 0,'-5'-2'17'16,"-15"-5"-12"-16,13-1 14 15,9 4-1-15,16 1-16 16,9-1-16-16,9 0 5 16,9 1-4-16,5-1-11 15,3-1-42-15,-6-4-73 0,2-3-229 16</inkml:trace>
  <inkml:trace contextRef="#ctx0" brushRef="#br0" timeOffset="9296.7173">13243 3387 711 0,'-4'-9'16'15,"2"2"27"-15,1 3-8 16,1 4-18-16,0 0-16 16,0 0-12-16,5 4 4 15,4 5 6-15,6 0 0 0,-2-2 2 16,8-2 0-16,-4-3 0 15,3-2-4-15,0-2 4 16,-6-10 3-16,1-4-1 16,-5-6-2-16,-1 1 1 15,-5-4-2-15,-3 0 2 0,-1 2 4 16,0 3 5-16,0 8-7 16,0 1 2-16,0 11-1 15,0 0-6-15,0 13-13 16,0 11 9-16,0 10 5 0,0 13-1 15,0 6 2-15,0 6-1 16,0 0 0-16,0 0 0 16,0-5-1-16,0-8 2 15,-3-9-1-15,-1-8 0 16,-4-8-2-16,-1-10 1 16,-1-8 4-16,2-3 3 0,1-10 7 15,1-13-2-15,6-4-9 16,0-3 0-16,0-1-2 15,6 6-3-15,2 4-12 16,4 10-14-16,2 7-40 16,0 4-75-16,0 3-62 0</inkml:trace>
  <inkml:trace contextRef="#ctx0" brushRef="#br0" timeOffset="9624.8225">13552 3840 347 0,'1'10'319'0,"3"-5"-303"16,-3 2 20-16,-1-1 2 16,2 7-7-16,-2-1-16 15,0 5-11-15,0-2-1 16,0 0-1-16,2-6-2 0,-2 2 3 16,0-8-1-16,2-2 0 15,-1-1 3-15,2-1 8 16,2-13 9-16,2-1-16 15,4-11 1-15,4-2-7 16,2 1 3-16,1-2-1 16,2 4 5-16,-4 6 10 0,1 6 0 15,-7 6-3-15,2 7-8 16,0 3-6-16,0 18-4 16,-2 3 1-16,4 11 2 15,-8 10 0-15,-4 7-13 16,-2-2-33-16,0-3-46 0,-3-10-152 15</inkml:trace>
  <inkml:trace contextRef="#ctx0" brushRef="#br0" timeOffset="10124.7919">10735 3000 602 0,'-5'-17'7'16,"0"5"29"-16,-2 9 3 15,-2 3-24-15,-4 15-17 16,-4 22-2-16,-3 20 1 0,-6 25 2 16,-4 28 10-16,1 24 6 15,0 16 2-15,7 3-6 16,7 1-6-16,11-14-1 16,4-15 0-16,27-18-1 15,14-21-1-15,20-17 1 0,15-20-30 16,12-26-99-16,14-23-194 15</inkml:trace>
  <inkml:trace contextRef="#ctx0" brushRef="#br0" timeOffset="10593.5436">13636 3177 396 0,'-15'-13'2'15,"5"0"4"-15,1 3 48 0,6 1 16 16,3 4 8-16,10 5 0 16,15 0-44-16,16 10-31 15,14 12 7-15,9 12 5 16,8 12-2-16,2 14-3 15,-8 15-5-15,-10 15 1 0,-19 13-2 16,-10 11-1-16,-20 15-1 16,-7 3 3-16,-27 1 1 15,-7-4-3-15,-5-17-1 16,-8-15-5-16,1-28-48 16,-3-26-24-16,8-34-16 0,5-18-70 15</inkml:trace>
  <inkml:trace contextRef="#ctx0" brushRef="#br0" timeOffset="10968.4741">14237 2910 390 0,'-10'-17'221'0,"6"2"-203"0,4 3 27 16,0 5 5-16,9 1-36 16,6 4-10-16,4 1 3 15,-2 1 0-15,2 9 0 16,-3 3-2-16,0 6-3 0,-6 3-1 16,-3 1 0-16,-6-1-1 15,-1 1 1-15,0 1-1 16,-8-1 2-16,-7-3 2 15,4-5 5-15,1 1 0 16,2-8-4-16,8-4-1 16,10-3 4-16,24-5 12 0,14-9 4 15,18-2-20-15,13-6-3 16,13 4-1-16,3 3-24 16,-3-5-55-16,-6 3-203 15</inkml:trace>
  <inkml:trace contextRef="#ctx0" brushRef="#br0" timeOffset="11765.2928">9222 4152 601 0,'4'-7'26'15,"-2"-1"7"-15,1 8 9 0,1 0-24 16,3 5-23-16,0 9-2 15,1 5 5-15,2 6 4 16,-5 7 0-16,2 2 0 16,-3-1 0-16,0-1 0 15,-2-9 0-15,-2-6 0 0,2-6-1 16,-2-6-1-16,0-1 2 16,0-4 3-16,0-7 11 15,0-11 10-15,5-7-23 16,4-7-5-16,1-3 3 15,5 2 0-15,-3 1 0 0,-2 12 0 16,-2 6 6-16,-1 7 15 16,-3 7-7-16,1 0-17 15,3 18-6-15,-1 5 5 16,3 11 1-16,0 4 2 16,-1 5 0-16,-2-1 2 15,3-2 0-15,0-9-15 16,2-5-19-16,5-10-20 0,2-13-39 15,6-3-49-15,2-14-210 16</inkml:trace>
  <inkml:trace contextRef="#ctx0" brushRef="#br0" timeOffset="11952.7933">9649 4139 517 0,'-9'-3'41'0,"6"-1"-11"15,3 1 29-15,0 1-20 16,3-1-15-16,16 1-29 16,5-2 2-16,5 0 7 15,8 3-12-15,-2 1-54 16,-6 0-43-16,-10 0-102 16</inkml:trace>
  <inkml:trace contextRef="#ctx0" brushRef="#br0" timeOffset="12093.4015">9657 4327 499 0,'-22'16'41'16,"21"-14"-31"-16,1-1 29 0,15-1-29 15,14 0 4-15,5-3-5 16,13-8-8-16,4-3-88 16,-2-5-98-16</inkml:trace>
  <inkml:trace contextRef="#ctx0" brushRef="#br0" timeOffset="12265.2591">10107 4118 632 0,'-7'-4'70'15,"0"3"-39"-15,-1 1 7 16,5 0-29-16,1 16-12 0,2 7 2 16,0 7-2-16,0 12 3 15,0 2 1-15,0 2 0 16,0 1 1-16,-5-6-37 15,-2-9-100-15,2-14-109 16</inkml:trace>
  <inkml:trace contextRef="#ctx0" brushRef="#br0" timeOffset="13015.2091">9592 2936 528 0,'-11'-6'40'0,"2"3"-26"16,1 3 17-16,0 0-17 15,4 16-17-15,-1 5-2 16,0 11 4-16,1 2 0 16,1 4 4-16,-1-5 1 15,2-1-3-15,0-10 1 16,2-4-2-16,-2-9 3 0,2-7 1 16,0-2 6-16,0-6 40 15,0-13 10-15,0-7-54 16,2-7-5-16,0-3 1 15,4-1 2-15,-3 3-6 16,1 4 4-16,-1 5 3 0,-1 7 2 16,0 7 1-16,1 5 0 15,-1 6-5-15,5 2-8 16,1 18-7-16,1 5 9 16,3 7 2-16,3 6 1 15,0 1 1-15,2-3-2 0,3-4 1 16,3-6-2-16,-1-4 2 15,3-10-2-15,0-3 3 16,0-9 0-16,2 0 6 16,0-14 3-16,-2-9-1 15,-1-9-1-15,-4-12 8 16,-5-4 1-16,-6-2-4 0,-6 3-2 16,-3-2-4-16,0 10 2 15,-10 5-2-15,-4 13-5 16,-9 8-4-16,-10 8-18 15,-4-1-90-15,-5 1-291 16</inkml:trace>
  <inkml:trace contextRef="#ctx0" brushRef="#br0" timeOffset="21593.1293">20822 2889 502 0,'0'-3'5'0,"0"-3"8"0,0 4 22 16,0 1 0-16,0 1-16 15,0 0 0-15,0 0-1 16,0 0-4-16,0 0-9 16,0 0 0-16,0 0-4 15,2 5 1-15,3 4 1 16,-1 5 1-16,2 2 2 0,1 9 1 15,0 4-2-15,-2 5 0 16,3 7 1-16,-3 5 0 16,-1 4-2-16,-1 2 0 15,-1 3 0-15,1 4-1 16,-1 5 3-16,0 3 2 16,1 2-4-16,-1 6 0 15,-2 4 1-15,0 4 1 0,0 2 2 16,0 3-1-16,0 8-2 15,0 3 0-15,0 0 0 16,-4 1-1-16,1 7-2 16,1 0 0-16,-1 2 0 15,3 2 0-15,0 5-1 0,0-2 0 16,7 4 1-16,6 0 0 16,1 2 0-16,2 0 1 15,0 1-1-15,2-1 0 16,-2 1 0-16,-3-3 1 15,-4 0-2-15,-2 1 0 0,-5 1 0 16,-2-1 0-16,0-1 1 16,-4-2 0-16,-8 0-1 15,-3-6 0-15,-2-1-1 16,-3-2 1-16,-2-7 0 16,1-7-1-16,-1-4 1 0,0-5 0 15,3-9-1-15,1-6 2 16,4-4-1-16,1-3 0 15,6-9 0-15,0-6 0 16,5-2 2-16,0-8-4 0,2-8 3 16,0-1-2-16,0-7 0 15,0-3 2-15,0-7-22 16,0-5-28-16,-2-6-79 16,-4-18-130-16</inkml:trace>
  <inkml:trace contextRef="#ctx0" brushRef="#br0" timeOffset="22561.812">19610 7650 190 0,'2'0'302'0,"-2"0"-294"16,0-2-1-16,0 0 6 16,4 1-2-16,-3-1-6 15,6-2 5-15,6-1-1 0,7-2-5 16,5 0 12-16,9-4-5 15,11 0 2-15,8-3-4 16,9 0-1-16,7-2-1 16,11-4-2-16,8 0 2 15,7 1 1-15,11-1-4 16,7 1 1-16,9-1-4 0,7 2-1 16,5 1 2-16,5-2-2 15,5 4 1-15,4-3-1 16,3 2 0-16,3 1 4 15,4-2 2-15,-2 1 1 0,5 1 2 16,4-1-4-16,5 0 1 16,2 2-5-16,0 1 0 15,8-1-1-15,1 2 1 16,1 1-1-16,-2 0 0 16,0 2 1-16,3-2-2 0,-3 4 2 15,0 0-1-15,-2-2 0 16,5 0 1-16,0 2-2 15,0-2 1-15,2 2 1 16,2-2-1-16,7 2 4 16,-6-2-5-16,7 2 1 0,0 0 2 15,1 3-3-15,-6 0 3 16,-1 4-1-16,0 0 2 16,-6 0-1-16,-3 0 1 15,-2 0 2-15,-3 0-1 16,-2 0-3-16,-7 2 2 0,-3 0-3 15,-7-2 1-15,-3 0 0 16,-11 2-1-16,-9-2 0 16,-16 0-2-16,-20-12-73 15,-21-17-347-15</inkml:trace>
  <inkml:trace contextRef="#ctx0" brushRef="#br0" timeOffset="24686.659">21908 3748 452 0,'-5'-13'5'0,"2"1"21"0,-1 2 11 15,4 2-14-15,0 2-3 16,0-1 2-16,0 3 1 15,0 3 1-15,0-1-2 16,0 2-5-16,0 0-8 16,0 0-5-16,0 0-6 15,0 0-4-15,2 2 2 0,3 4 3 16,0 4 0-16,3 0 2 16,1 7 0-16,1-2 0 15,0 6 0-15,4 0 0 16,-2 5 1-16,3 1-1 15,1 3 1-15,2 2-1 0,6 3 0 16,-4 0 1-16,6 5 2 16,1-2 1-16,2 7 0 15,-1 2 1-15,1 0-1 16,0 3-1-16,-2-2-2 16,2 2 1-16,0-3 0 0,1 0-3 15,4 1 2-15,0 0 1 16,4 2-3-16,3 0 2 15,-1 2-1-15,3-2 0 16,2 1 1-16,-2 1 0 16,1 1 0-16,2 6 1 15,-4-4-2-15,4 0 0 0,-4 5 0 16,4-3 0-16,-3 1 0 16,1 1 0-16,1 2-1 15,3 0 0-15,5-1 0 16,1 1 1-16,3 0 0 0,4-3-1 15,1-1 0-15,0-1 1 16,3-3-1-16,1-1 0 16,-1-2 1-16,1 0-1 15,2-2 2-15,1 1-3 16,-1-1 2-16,2-2-1 16,6-3 2-16,1-4 0 0,5-2 0 15,3-6 2-15,1-2 2 16,5-5 0-16,-1-4-4 15,3-2 2-15,2-6-1 16,0-3-2-16,3-2 1 0,-1-3-1 16,-2-2-1-1,2-2 2-15,-2 0-2 0,4-7-1 16,-3-8 2-16,6-1 0 16,0-5 0-16,3-2 1 15,2-6-1-15,0 1-1 0,5-2 1 16,-2-3-2-16,4-3 2 15,-2 1-1-15,1-5 0 16,-2-3 0-16,1-2 3 16,1-4-4-16,-2-8 1 15,4-5 1-15,0-8 0 16,-1-5 0-16,3-7 0 0,2-6 2 16,1-6 3-16,-1 3-4 15,7-4 1-15,-4-8-1 16,3 0-1-16,3-1-1 15,3-4 0-15,-2-7 0 16,8 5 2-16,0-6-3 0,0 0 0 16,0-4-8-1,-14-5-44-15,-11-8-151 0</inkml:trace>
  <inkml:trace contextRef="#ctx0" brushRef="#br0" timeOffset="39874.2714">25176 6427 1 0,'-1'0'42'0,"1"-2"-19"16,0 2 3-16,0-2-7 0,0 0-5 16,0-1-6-16,0 3 2 15,0-1-7-15,0 0 1 16,-2 1-2-16,0 0 2 16,2-2 1-16,-2 2-5 15,2-2 1-15,-1 2 2 16,-1 0-3-16,2 0 1 0,-2 0-2 15,2-2 1-15,0 2 0 16,0 0 0-16,0 0 0 16,-2 0 1-16,2 0-1 15,0 0 0-15,-1 0 0 16,-1 0 0-16,0 0-1 0,2 0 1 16,-2 0 0-16,1 0 1 15,-1 0-1-15,2 0 1 16,-2 0 0-16,2 0 1 15,-1 0 3-15,1 0 1 16,0 0 2-16,0 0-1 0,0 0 0 16,0 0-2-16,0 0 21 15,0 0 17-15,0 0-21 16,-2-1-11-16,2 1-2 16,0-2 0-16,-3 1-2 15,3-2-1-15,0 2-1 0,0-1-3 16,-2 2 1-16,2-4 1 15,0 3-2-15,0-2 2 16,0 2 7-16,0-1-4 16,0 1 2-16,0 1 0 15,-1-3 0-15,1 3-1 0,0 0 3 16,0 0-2-16,0 0-3 16,0 0-2-16,0 0-2 15,0 0 1-15,0 0 10 16,0 0 5-16,0 0-2 15,3 0 2-15,3 3-4 0,1 1-4 16,-2 4 1-16,4-2 1 16,3 2-3-16,-4 1-1 15,3 0-2-15,4 3-2 16,-3-3-2-16,4 0 0 16,0 0 0-16,2 0-7 15,0-5-43-15,0-4-66 0,-1 0-152 16</inkml:trace>
  <inkml:trace contextRef="#ctx0" brushRef="#br0" timeOffset="40671.0855">25266 6346 303 0,'-2'0'18'15,"1"0"11"-15,-1-3 14 0,2 3-13 16,0 0-3-16,0-2 8 15,0 2-5-15,0-2-8 16,0 2-4-16,0 0-1 16,0-1-3-16,0 1 1 15,0 0-3-15,-2 0-6 16,0 0-7-16,-1 0-5 16,0 7 7-16,-4 4 2 0,-5 1-3 15,0 4 3-15,0 0-2 16,-3 2 0-16,3 2 0 15,-1 2-1-15,0-2 0 16,2-3 2-16,6 1-21 16,1-5-74-16,4-7-79 0</inkml:trace>
  <inkml:trace contextRef="#ctx0" brushRef="#br0" timeOffset="60733.7493">2840 5989 536 0,'-7'-19'14'0,"2"-1"39"15,-2 4 13-15,2 5-25 16,4 4-4-16,1 6-7 0,0 1-17 16,0 6-20-16,0 14 0 15,0 10 10-15,6 10 3 16,1 6-2-16,-2 2-1 15,0 0-2-15,2-1-1 16,1-6 1-16,-1-11 0 0,0-6-2 16,2-10 2-16,2-11-2 15,0-3 1-15,4-9 8 16,0-12 10-16,0-5-8 16,-1-7-2-16,-2-2 1 15,0 4-4-15,-5 4-2 16,-2 6 0-16,0 7-3 0,-3 7 1 15,2 7-1-15,0 0-8 16,1 10-2-16,0 8 6 16,0 5 3-16,7 1 1 15,-2-3 0-15,2 2 2 16,3-3-2-16,1-6 1 0,4-3-1 16,2-6 1-16,-3-5 0 15,1-1 1-15,0-14 3 16,-8-10 2-16,0-7-3 15,-4-6 1-15,-4-6 3 0,-4-4-1 16,0 1-3-16,-2 5-1 16,-6 4 0-16,1 10 1 15,0 8-1-15,0 9-4 16,2 8 0-16,1 3-5 16,0 14-66-16,4 7-40 15,0 4-90-15</inkml:trace>
  <inkml:trace contextRef="#ctx0" brushRef="#br0" timeOffset="61405.5905">3381 5365 578 0,'0'-17'43'0,"0"4"9"16,0 2-14-16,0 5-8 0,0 6 1 15,0 6-21-15,3 13-19 16,4 8 9-16,0 9 4 16,1 3-1-16,-1 4-1 15,-3-2-2-15,-3-5 0 16,-1-2-9-16,0-10-18 0,0-4-20 15,-1-8-35-15,-6-10-40 16,-1-2-145-16</inkml:trace>
  <inkml:trace contextRef="#ctx0" brushRef="#br0" timeOffset="61624.3108">3178 5238 561 0,'-18'-15'33'0,"5"2"19"15,4 9-4-15,6 4-12 16,3 2-18-16,0 13-21 16,0 8 0-16,5 9 3 0,4 7 2 15,4 5-3-15,1 5 4 16,1-1-3-16,-3 2-5 16,-2-4-32-16,0-1-26 15,-3-9-17-15,0-10-52 0,0-12-145 16</inkml:trace>
  <inkml:trace contextRef="#ctx0" brushRef="#br0" timeOffset="61843.0596">3378 5185 369 0,'1'-15'212'0,"1"6"-140"15,5 6-34-15,5 3-29 16,10 8-5-16,5 7 9 15,7 14 2-15,2 14-2 16,4 15-3-16,-6 16-6 16,-5 11-2-16,-10 6-2 0,-9 0 1 15,-10-7-37-15,-8-13-5 16,-13-12-6-16,-10-18-41 16,-1-14-153-16</inkml:trace>
  <inkml:trace contextRef="#ctx0" brushRef="#br0" timeOffset="64374.2433">25692 8561 425 0,'-29'0'43'0,"4"0"4"0,4 0 9 15,4-1-17-15,5-1 1 16,5 0 1-16,5 2-13 15,2 0-13-15,9 0-11 16,22 0-4-16,13 2 18 16,19 0 4-16,18-2-10 0,19 0-8 15,9-2-2-15,5-5-2 16,1-6 1-16,-5 2-15 16,-8-1-17-16,-16 1-27 15,-16-1-39-15,-19-4-32 16,-21 1-113-16</inkml:trace>
  <inkml:trace contextRef="#ctx0" brushRef="#br0" timeOffset="64624.2378">26467 8353 397 0,'-47'-14'27'0,"-1"-1"38"16,11 3 10-16,5 3-33 0,10 2-8 16,11 1 3-16,11 5-4 15,17 1-13-15,17 0-22 16,17 7 4-16,10 5 3 15,10 9-1-15,-4 3-2 16,-8 6 1-16,-13 4 0 0,-14 5 0 16,-19 4-4-16,-13-2 0 15,-16 4 3-15,-20-3-1 16,-15 0 3-16,-6-7 0 16,-4-1-1-16,2-7-1 15,4-4-7-15,9-9-43 0,19-12-57 16,20-4-192-16</inkml:trace>
  <inkml:trace contextRef="#ctx0" brushRef="#br0" timeOffset="65296.0511">27829 8435 340 0,'-8'-20'230'0,"5"1"-140"15,0 4-20-15,3 5-24 16,0 6-13-16,0 4-15 16,0 5-16-16,0 15-9 15,0 9 5-15,3 8 1 0,0 2 2 16,2 4-1-16,-2 0 0 16,4-6 2-16,2-3-2 15,1-11 0-15,2-3 0 16,2-9-1-16,2-11 0 15,8 0 6-15,-1-15 1 0,5-8-2 16,3-4 0-16,1-3-3 16,-5 0 0-16,-3 5 0 15,-6 4-1-15,-4 6 0 16,-7 6 0-16,-3 7-1 16,-3 2-4-16,-1 8-6 0,0 10 5 15,0 5 5-15,0 4 2 16,0 1-1-16,7-1 1 15,1 0-1-15,4-8 0 16,5-3 0-16,7-7 3 16,-2-7-1-16,10-2 1 15,-1-12 1-15,1-12 4 0,3-8 4 16,-2-7-1-16,-7-8 1 16,-5-4 0-16,-6-1-3 15,-11 0-3-15,-4 4-3 16,-7 7-1-16,-13 9-3 15,-6 12 1-15,1 9-2 0,0 11-9 16,6 0-49-16,4 13-34 16,11-1-158-16</inkml:trace>
  <inkml:trace contextRef="#ctx0" brushRef="#br0" timeOffset="65780.4212">29549 8610 365 0,'-24'0'127'0,"3"0"-81"16,6 0 4-16,2 0-1 15,6-4 16-15,5 1-13 16,2-1-13-16,27-5-3 15,23 2-18-15,26 0-13 16,29-4 3-16,26 4-1 0,23 0-3 16,10 0-3-16,3-2-2 15,-1 0 2-15,-10-7-1 16,-20 2-2-16,-21-3-2 16,-25 1-6-16,-31 0-5 15,-26 2 0-15,-33 3 2 16,-26 1-16-16,-31 1-36 0,-18 3-10 15,-19 3-20-15,-14-2-47 16,-5 1-165-16</inkml:trace>
  <inkml:trace contextRef="#ctx0" brushRef="#br0" timeOffset="66108.9526">29720 8315 600 0,'25'-19'9'0,"1"-1"30"16,2 4-5-16,1 2 14 16,-6 3-10-16,-8 4-9 15,-5 7-10-15,-10 0-14 16,-10 11-17-16,-17 12 7 16,-11 9 3-16,-13 7 2 0,-6 4 2 15,-6 3 0-15,2-3-3 16,5 0 3-16,10-9-2 15,8 0 0-15,11-6 0 16,12-1-1-16,15-2-1 16,7-4 0-16,24 5 1 0,16-3 2 15,12 0 1-15,11 0 0 16,8-3-1-16,2-2 0 16,-4-1-1-16,-1-4-12 15,-7-10-101-15,-7-3-361 16</inkml:trace>
  <inkml:trace contextRef="#ctx0" brushRef="#br0" timeOffset="67077.6714">17766 4957 661 0,'2'3'7'0,"-2"4"-10"15,0 10-12-15,2 9 13 16,-2 8 4-16,0 9 8 15,0 1 7-15,0-1-6 16,0 0-5-16,1-4-2 0,1-7-2 16,0-7 1-16,0-3-1 15,1-7-56-15,-1-11-53 16,0-4-95-16</inkml:trace>
  <inkml:trace contextRef="#ctx0" brushRef="#br0" timeOffset="67249.4897">17635 5034 589 0,'-1'-13'46'0,"-13"-1"-14"15,16 1-12-15,20 4-23 16,14 0 7-16,9 3 3 0,7 0-6 16,9 4 1-16,1 0-53 15,-2 2-11-15,-6 0-28 16,-10 0-41-16,-13 0-180 15</inkml:trace>
  <inkml:trace contextRef="#ctx0" brushRef="#br0" timeOffset="67390.1126">17941 5081 419 0,'-7'4'33'0,"7"0"-22"15,4-2-12-15,14-1 4 0,9 1 8 16,4 2-7-16,3-3-39 15,-2 2-47-15,-8-1-103 16</inkml:trace>
  <inkml:trace contextRef="#ctx0" brushRef="#br0" timeOffset="67546.3508">17802 5422 430 0,'0'6'33'0,"3"-6"-44"15,21 0 30-15,13-10 40 0,16-4-43 16,8-4-15-16,7-1-4 16,3 0-68-16,0-6-44 15</inkml:trace>
  <inkml:trace contextRef="#ctx0" brushRef="#br0" timeOffset="67811.9948">18398 4839 695 0,'-6'-23'24'0,"1"1"27"16,2 15-33-16,1 7 1 16,0 11-17-16,-3 20-11 15,-1 17 8-15,1 16 0 16,-6 16 2-16,1 16 1 15,0 7 0-15,3 0 0 0,4-8-2 16,3-9-35-16,1-18-44 16,18-20-4-16,7-21-25 15,7-22-146-15</inkml:trace>
  <inkml:trace contextRef="#ctx0" brushRef="#br0" timeOffset="68265.0441">18714 5037 678 0,'-16'0'10'0,"2"7"-14"15,-1 15 2-15,3 6-1 0,2 4-1 16,3 2-2-16,7 0 7 16,0-2 2-16,0-2-4 15,7-5 0-15,5-4 4 16,-2-8 2-16,3-4-5 15,-1-5 4-15,5-4 10 0,-3 0 6 16,0-11-11-16,-1-2-7 16,-1 3-1-16,-4-2 0 15,-1 4 0-15,-3 5 3 16,-3 2 2-16,1 1-3 0,-2 1-13 16,3 7 2-16,-1 5 5 15,3 1 6-15,3 1-3 16,1-1 2-16,1-3-1 15,7-8 0-15,0-3 2 16,5-1 2-16,-2-15-1 16,1-5-1-16,1-8-1 0,-3-4 0 15,-4-5 4-15,-2-2 6 16,-4-5-5-16,-4 3 1 16,-5 6 2-16,0 5-4 15,-8 12-6-15,-9 8-3 16,-2 11-4-16,0 4-47 15,3 10-30-15,4 1-84 0</inkml:trace>
  <inkml:trace contextRef="#ctx0" brushRef="#br0" timeOffset="68671.2598">19237 4753 678 0,'0'-23'36'0,"0"3"11"0,0 7-26 16,2 5-6-16,3 8-2 16,2 9-8-16,3 18-14 15,5 8 8-15,7 19 1 16,4 11 3-16,-4 9 0 15,-4 8 0-15,-11 9-2 16,-7 0-2-16,-16-4-53 0,-10-12-81 16,-13-11-92-16</inkml:trace>
  <inkml:trace contextRef="#ctx0" brushRef="#br0" timeOffset="69202.477">18991 6105 529 0,'0'-9'45'0,"0"1"-21"0,0 3 42 16,0 5-1-16,0 5-33 16,5 16-30-16,2 9-3 15,-2 11 14-15,-3 17 5 16,0 10-6-16,-2 8-2 15,-4 8-5-15,-9 2-2 0,-6-4-1 16,0-6-2-16,-3-14-19 16,2-12-22-16,1-18-16 15,4-15-14-15,1-17-60 16,4-20-315-16</inkml:trace>
  <inkml:trace contextRef="#ctx0" brushRef="#br0" timeOffset="69608.7055">18913 6070 124 0,'-1'-18'531'16,"-3"4"-523"-16,2 7 9 15,-3 7-9-15,-5 12-16 16,-2 16 3-16,-2 8 3 0,-6 9 4 15,-5 6 5-15,3 3-2 16,1-5-3-16,3-9 2 16,4-8-3-16,4-10 2 15,5-12-1-15,5-10 0 16,0-3 6-16,4-19 7 0,10-10-18 16,4-7-2-16,7-13 6 15,2-8 3-15,4-4-2 16,-2 1-1-16,-2 4 1 15,-2 11-2-15,-6 9 5 16,-4 15 8-16,-3 12 0 0,0 10-3 16,1 4-7-16,-2 18-6 15,2 10 3-15,3 8-2 16,-1 6 1-16,0 6 0 16,0-4-28-16,2-4-43 15,7-16-62-15,7-8-236 16</inkml:trace>
  <inkml:trace contextRef="#ctx0" brushRef="#br0" timeOffset="70218.0339">18973 3087 540 0,'-4'-12'4'16,"1"1"20"-16,1 4 10 0,2 3-7 16,0 4-2-16,0 0-9 15,3 11-22-15,10 14-5 16,3 11 11-16,2 14 4 16,3 14 7-16,1 13 1 15,-1 5-6-15,-2-2-2 0,-3-5-1 16,-4-7-1-16,-3-16 1 15,1-13-1-15,-3-14-2 16,-2-7 1-16,-2-10 0 16,3-8 0-16,-5-3 6 15,3-14 10-15,-1-8-27 0,-3-8-42 16,0-6-25-16,0-8-49 16,-14 3-181-16</inkml:trace>
  <inkml:trace contextRef="#ctx0" brushRef="#br0" timeOffset="70530.5515">18957 3644 327 0,'0'11'48'0,"0"-3"-20"16,0 2 14-16,5-2 3 0,2 3 4 15,4 3-10-15,0 3-20 16,5 3-3-16,2 5-1 15,9 6 0-15,5 1-2 16,2 1 0-16,6-2-2 16,-1-4-7-16,1-7-2 15,-2-13 0-15,-1-7 5 0,-3-9 26 16,0-17 8 0,-2-8-16-16,-3-9-7 0,2-7-5 15,-4-3-6-15,-5-5-1 16,-1 6-2-16,-1 2-3 15,-6 11-1-15,-5 10-1 0,-2 7-29 16,-5 5-118-16</inkml:trace>
  <inkml:trace contextRef="#ctx0" brushRef="#br0" timeOffset="84295.7158">28738 4463 180 0,'0'-4'136'0,"-2"-3"-84"15,-2 3-10-15,4 3-9 0,0-1-4 16,-1 0 3-16,1 0-5 16,0 2-8-16,0 0-12 15,0 0-9-15,3 0-10 16,7 7 16-16,4 6-2 16,3 3-2-16,3 4 0 15,0 1 1-15,3 4 0 0,-1 0-1 16,0-2 1-16,-5 2-2 15,0-4 3-15,0-3-5 16,0-4-27-16,-1-3-21 16,0-7-15-16,-1-4-83 15</inkml:trace>
  <inkml:trace contextRef="#ctx0" brushRef="#br0" timeOffset="84889.4214">28860 4348 302 0,'0'0'17'15,"0"-3"30"-15,0 3-9 16,0-2-10-16,0 2-1 16,0 0-13-16,0 0-14 0,0 2-6 15,0 10 6-15,0 4 2 16,0 6 2-16,0 8 3 16,0 6 1-16,-2 6 4 15,-5 7-7-15,2-3 1 16,0 1-4-16,4-3 3 15,1-3-5-15,0-11-52 16,0-6-100-16</inkml:trace>
  <inkml:trace contextRef="#ctx0" brushRef="#br0" timeOffset="86811.2129">2677 6710 240 0,'-5'0'321'15,"-2"-7"-316"-15,-1 1 24 0,6 5-2 16,2 1-9-16,0-2-1 16,4 0-6-16,12 0 4 15,8 0 10-15,2-5-3 16,9 2-11-16,1-3-8 15,5 5-2-15,-4 0-1 16,2 1-17-16,-4 2-44 16,-6 0-18-16,-6 0-25 0,-7 7-10 15,-12 4-48-15,-4 0 77 16</inkml:trace>
  <inkml:trace contextRef="#ctx0" brushRef="#br0" timeOffset="86951.8203">2952 6729 86 0,'-31'15'136'15,"-1"-1"0"-15,7 0-60 0,3-1-13 16,8-4-3-1,1 0-10-15,13-4-14 0,6-5-23 16,15 0 11-16,13-4 17 16,9-6-23-16,12-3-11 15,3-1-6-15,3 0-21 0,-3-6-110 16,-9-3-182-16</inkml:trace>
  <inkml:trace contextRef="#ctx0" brushRef="#br0" timeOffset="90935.9513">28875 4641 130 0,'1'-4'9'0,"1"-3"13"15,0 4-5-15,0-1-14 16,-1 2-4-16,-1 0-2 16,0 1 0-16,2-1-1 15,-2 0-9-15,0-2-27 16</inkml:trace>
  <inkml:trace contextRef="#ctx0" brushRef="#br0" timeOffset="92592.1337">28727 4463 163 0,'0'0'83'15,"0"0"-34"-15,0 0 0 16,0 0-24-16,0 0-2 0,0 0 4 16,0 0-5-16,0 0-5 15,0 0-5-15,4 0 0 16,-3 0-3-16,5-2-3 16,-1 2-4-16,-2 3 1 15,3 1-2-15,1 1 2 0,0-1-2 16,0 1 2-16,5 2 1 15,-4-1 5-15,3-1 4 16,0 4-5-16,3 0-3 16,1 2-3-16,-1 1-2 15,4 0 0-15,0 4 2 16,0-1 0-16,1 1-2 0,1-2-34 16,-1-3-32-16,-4-6-62 15</inkml:trace>
  <inkml:trace contextRef="#ctx0" brushRef="#br0" timeOffset="93107.7161">28860 4375 248 0,'-6'0'1'16,"1"-4"8"-16,2 1 20 15,-3 1 25-15,4 0-4 16,-2 1-3-16,4 1-11 16,0-2-4-16,0 2-15 0,0 0-12 15,0 0-12-15,0 0 1 16,0 7 8-16,0 4-2 15,2 3 1-15,0 6 2 16,0 3 1-16,-2 4 0 16,0 5 2-16,0 0-3 15,0 2-1-15,1 0 1 0,4-2 1 16,0-2-2-16,0-3-7 16,2-2-33-16,-2-4-39 15,2-6-54-15</inkml:trace>
  <inkml:trace contextRef="#ctx0" brushRef="#br0" timeOffset="93498.3453">28727 4439 333 0,'0'-2'13'0,"0"1"4"0,0-1 24 16,0 2-11-16,7 0-20 16,3 3 1-16,5 8-8 15,7 5-1-15,1 4 0 16,2 3-2-16,0 4 0 0,1 2 1 16,-5 1-2-16,2-2 2 15,-3-1-22-15,4-6-61 16,-5-5-20-16,-1-6-70 15</inkml:trace>
  <inkml:trace contextRef="#ctx0" brushRef="#br0" timeOffset="93888.9266">28888 4334 264 0,'-1'-2'9'0,"1"1"15"0,0 1 4 0,0 0-14 16,0 0-13-16,0 8-1 31,0 7 11-31,0 4 8 0,1 8 12 0,6 5-12 32,-1 9-6-32,-2 5-8 0,-2 6-1 0,-2 2-2 15,0-2-17-15,-5-6-75 0,-3-10-197 31</inkml:trace>
  <inkml:trace contextRef="#ctx0" brushRef="#br0" timeOffset="94873.2646">29012 4671 182 0,'-3'0'-10'0,"-1"0"-4"15,3-2-26-15</inkml:trace>
  <inkml:trace contextRef="#ctx0" brushRef="#br0" timeOffset="102778.9171">6534 7679 597 0,'0'-18'11'0,"0"5"8"16,-4 6 28-16,1 5-15 15,1 2-19-15,0 11-9 16,-1 13-8-16,3 11 2 16,-2 8 5-16,2 8 3 15,0 3-2-15,0-4-2 0,2-3 1 16,3-6-2-16,2-8 1 16,0-11-1-16,1-7 0 15,2-6 2-15,1-9 11 16,2-5 21-16,1-11-6 15,3-7-15-15,-2-5-9 0,0-3-2 16,-3 5-2-16,-3 2 2 16,-1 7 0-16,-3 9 0 15,0 7-1-15,1 1-6 16,0 8-4-16,2 10 5 16,5 6 2-16,0 1 1 0,4 0 0 15,1-5 1-15,3-2 0 16,5-6-1-16,-1-9 1 15,2-3 0-15,-2-9 1 16,-2-10 1-16,-3-11 3 16,-3-3-2-16,-5-6 9 0,-3-4 0 15,-6-4-4-15,-3 3-4 16,0 2 0-16,-5 0-2 16,-4 8 0-16,0 7-2 15,1 8 0-15,3 8-3 16,0 6-2-16,5 5-38 0,0 5-51 15,4 6-81-15,4 0-207 16</inkml:trace>
  <inkml:trace contextRef="#ctx0" brushRef="#br0" timeOffset="103560.1252">7197 7008 508 0,'0'-11'31'15,"2"5"10"-15,1 5-2 16,4 1-5-16,0 3-29 16,3 14 0-16,-2 4 1 15,1 4-3-15,-2 5 3 0,-1 4-1 16,-1 0-3-16,-5 0 1 15,0 0 0-15,0-4-19 16,-1-1-34-16,-11-6-20 16,2-9-54-16,-2-8-156 15</inkml:trace>
  <inkml:trace contextRef="#ctx0" brushRef="#br0" timeOffset="103810.0971">7028 6913 522 0,'-7'-17'25'0,"0"0"25"16,3 6-1-16,1 6 3 15,-2 5-20-15,0 2-17 16,-2 14-22-16,0 7 3 16,-3 11 4-16,0 11-1 15,-2 8 2-15,-1 4 0 0,4 4 0 16,2 0 2-16,4-6-3 15,3-3-10-15,3-15-22 16,16-6-28-16,8-15-35 16,6-11-98-16</inkml:trace>
  <inkml:trace contextRef="#ctx0" brushRef="#br0" timeOffset="104060.0733">7329 6829 573 0,'-8'-3'47'16,"-4"-12"2"-16,12 15-13 15,10 0-32-15,9 11-13 16,10 9 12-16,7 9 5 0,7 4 0 16,0 12 0-16,3 10-1 15,-9 8-2-15,-8 8 0 16,-10 4-3-16,-9 0-1 15,-10-2 1-15,-12-3 0 16,-17-2-1-16,-10-8-39 16,-9-8-68-16,-9-9-253 15</inkml:trace>
  <inkml:trace contextRef="#ctx0" brushRef="#br0" timeOffset="108184.8882">9086 7561 580 0,'-6'-16'7'0,"3"0"11"16,1 3 29-16,2 6-22 0,4 4-19 16,4 3-1-16,7 0-4 15,3 14-2-15,2 7 3 16,-1 9 2-16,-2 5 0 16,-4-2-3-16,-5 3 0 15,-4 0 1-15,-4-8 0 0,0-4-2 16,-10-7 6-16,0-4 5 15,-4-8-2-15,1-5 5 16,4 0 4-16,4-16 6 16,3-7-11-16,2-8-9 15,4-6-1-15,6-2 0 16,5-2 0-16,4 1-4 0,1 1 0 16,2 9 1-16,-1 5-1 15,2 9 0-15,-3 7-3 16,-2 8 4-16,0 1-3 15,-4 13 1-15,-2 14 0 16,-6 9 2-16,-2 11 1 0,-2 8 5 16,-2 9 3-16,0 9 1 15,-7 9-4-15,0 0-2 16,-1 5-2-16,-1 3 0 16,4-3-1-16,1 1 0 0,4-5 0 15,0-4-2-15,7-6 1 16,8-3 0-16,1-14-1 15,4-7-6-15,4-14-3 16,8-12-8-16,7-17-41 16,2-6-141-16</inkml:trace>
  <inkml:trace contextRef="#ctx0" brushRef="#br0" timeOffset="109481.7916">8114 7774 150 0,'-7'0'254'0,"2"0"-214"16,-1 0 12-16,5 0 10 16,1 0-23-16,0 0-11 15,0 0 3-15,0-3-8 16,17 2-11-16,7-5 16 0,8 1-6 15,12-2-9-15,5-2-5 16,4 2-3-16,-5-1-3 16,-1 4-2-16,-5-2 1 15,-3 2-1-15,-12 3 1 16,-8 1-20-16,-14 0-58 16,-5 0-46-16,-15 0-99 15</inkml:trace>
  <inkml:trace contextRef="#ctx0" brushRef="#br0" timeOffset="113669.6698">10010 7377 542 0,'-10'-7'35'0,"0"-2"16"16,3 4 28-16,6 0-45 15,1 1-20-15,7 2 0 16,16-3-11-16,15-1-2 16,11-3 10-16,12 2-3 15,5-4-4-15,0 5-1 0,-1-2-3 16,-11 3-7-16,-10 3-30 15,-9 2-16-15,-16 0-33 16,-13 7-35-16,-10 4-92 16</inkml:trace>
  <inkml:trace contextRef="#ctx0" brushRef="#br0" timeOffset="114060.2223">9983 7434 501 0,'-12'0'30'0,"2"0"20"16,7-3 15-16,3 3-9 0,2 0-26 16,13 0-23-16,6 1-3 15,0 12 8-15,8 8 2 16,2 8-4-16,-3 8-2 16,-4 10-5-16,-4 1-1 0,-4-1-2 15,-6-1 1-15,-2-7 2 16,-3-6-3-16,-1-11 2 15,-1-4-1-15,-1-7-1 16,2-9 1-16,3-2 4 16,2-15 8-16,3-11-10 15,7-7-2-15,2-13 2 0,2-8-3 16,1 1 0-16,-6-1 1 16,-2 4 8-16,0 8 2 15,-9 9 5-15,-1 11-3 16,-5 6-7-16,1 5-5 15,-2 3 0-15,0 5-4 0,0 3-4 16,0 0-61-16,0 0-80 16,2 0-305-16</inkml:trace>
  <inkml:trace contextRef="#ctx0" brushRef="#br0" timeOffset="114591.4714">10831 7352 574 0,'-3'-12'28'16,"1"1"17"-16,-1 7 15 15,3 4-26-15,0 4-24 16,0 14-18-16,5 7 6 0,0 10 7 15,0 12 3-15,1 3-2 16,-1 3-2-16,-2-1-1 16,-3-7-2-16,2-6-27 15,-2-11-13-15,0-10-33 16,0-12-45-16,0-6-98 0</inkml:trace>
  <inkml:trace contextRef="#ctx0" brushRef="#br0" timeOffset="114763.297">10840 7363 465 0,'0'-20'101'0,"0"-1"-77"15,9 0 18-15,9 5-11 16,6 1-26-16,5 4-4 16,3 6-3-16,2 5-47 15,0 0-11-15,-5 11-40 16,-9 5-89-16</inkml:trace>
  <inkml:trace contextRef="#ctx0" brushRef="#br0" timeOffset="114935.1658">10816 7551 493 0,'7'0'27'15,"14"-6"6"-15,4-3 12 16,5 2-8-16,8-2-21 15,-2 3-13-15,-1 3-4 0,0 3-29 16,-2 0-63-16,-9 7-40 16,-6 7-103-16</inkml:trace>
  <inkml:trace contextRef="#ctx0" brushRef="#br0" timeOffset="115091.4148">10935 7759 433 0,'-5'5'88'0,"3"-5"-81"16,2 0 12-16,12 0 4 16,14 0 14-16,4-1-30 0,9-5-1 15,10-3-31-15,2-5-62 16,-3-4-94-16</inkml:trace>
  <inkml:trace contextRef="#ctx0" brushRef="#br0" timeOffset="115325.7581">11417 7147 645 0,'-17'-11'23'0,"5"8"26"16,2 3-9-16,5 16-33 15,3 16-3-15,2 9-2 0,0 12 1 16,0 15 5-16,0 7 4 15,4 6-4-15,-4-1-4 16,0-7 0-16,0-7-13 16,2-13-43-16,4-17-17 0,1-15-2 15,7-13-46-15,4-8-116 16</inkml:trace>
  <inkml:trace contextRef="#ctx0" brushRef="#br0" timeOffset="115810.0946">11690 7417 550 0,'0'-8'62'0,"0"5"0"16,-6 3-10-16,-1 3-45 15,-2 12-6-15,2 8 0 16,1 5 2-16,2 3-2 0,3-1 0 16,1 2 0-16,0-5-2 15,0-4 3-15,1-5-1 16,3-8-1-16,4-2-4 15,-1-8 5-15,5 0 3 16,3-8 3-16,-1-7-2 16,4-5-2-16,-2-3-2 0,-3 3 0 15,-4 1 1-15,-1 2 9 16,-4 7 7-16,-2 4-3 16,-2 3-2-16,0 3-5 15,0 0-8-15,0 3-8 16,0 10 4-16,0 1 4 15,0 4 0-15,0 0 0 0,6-2 0 16,1-2 0-16,1-3-1 16,5-6 1-16,3-3 1 15,4-2 2-15,4-7-1 16,-3-9-1-16,4-6-1 16,-1-1 0-16,-5-7-1 0,-3-4 2 15,-2-2 0-15,-6-1 1 16,-6-1-6-16,-2 5 4 15,-4 4-4-15,-12 6-1 16,0 10-6-16,-6 8-27 0,2 3-35 16,1 2-73-16,4 0-158 15</inkml:trace>
  <inkml:trace contextRef="#ctx0" brushRef="#br0" timeOffset="116028.8195">12007 6997 649 0,'0'-9'69'16,"0"6"-2"-16,9 3-36 15,11 16-32-15,7 14 5 16,7 11 7-16,2 15-3 16,1 11-7-16,-6 13 2 0,-9 8-3 15,-15 8 2-15,-7 2-4 16,-22-3-19-16,-10-2-21 15,-11-10-52-15,-9-8-119 16</inkml:trace>
  <inkml:trace contextRef="#ctx0" brushRef="#br0" timeOffset="119731.9161">13440 5023 347 0,'-12'3'29'0,"-2"-1"-1"16,4-2 7-16,1 0-16 0,4 0-9 15,2 0 10-15,-1 0 6 16,1 0-2-16,3 0 0 16,0 0-7-16,0 0-2 15,0 0-6-15,10-2 2 16,8-7 3-16,10-5-4 16,11-2 4-16,10-4 4 15,11-3-6-15,6-4-5 16,7 4-3-16,-4-1-3 0,1 0 1 15,-5 5-1-15,-6 4 1 16,-8 0 0-16,-9 3 0 16,-6 4-1-16,-5 2 0 15,-6-1 0-15,-8 7-2 0,-5 0-39 16,-7 0-30-16,-5 2-19 16,-4 5-25-16,-16 0-269 15</inkml:trace>
  <inkml:trace contextRef="#ctx0" brushRef="#br0" timeOffset="120247.5007">13465 5271 371 0,'-14'2'49'0,"5"-2"-28"15,3 0 22-15,3 0-5 16,3 0-15-16,7-2-7 16,13-6 1-16,10-3 1 15,11-5 5-15,15 0 9 16,9-1-9-16,6-4-10 0,0 5-7 16,2-2-3-16,0-1-1 15,-7 2 0-15,-3-1 2 16,-6 0-1-16,-9 2 6 15,0 2 1-15,-13 2-2 16,-4 2 1-16,-9 3-2 16,-7 0 2-16,-3 4 4 0,-7 1 2 15,-3 0-2-15,-2 2-8 16,0 0-4-16,0 0-2 16,-2 0-37-16,-13 2-110 15,-6-2-196-15</inkml:trace>
  <inkml:trace contextRef="#ctx0" brushRef="#br0" timeOffset="126497.7687">14051 8533 569 0,'-14'0'21'0,"2"0"-12"15,5-2 33-15,5 0 19 16,2 0-27-16,17-1-15 0,14-2-9 16,10-1-4-16,16 1-1 15,13-4 5-15,6 0-4 16,1 0-5-16,-1-1 5 16,-14 0-5-16,-10 2-23 15,-15 2-51-15,-18-1-40 0,-19 4-48 16</inkml:trace>
  <inkml:trace contextRef="#ctx0" brushRef="#br0" timeOffset="126950.829">13932 8533 456 0,'-23'4'93'0,"8"-4"-60"15,8 1 5-15,7 7-26 16,4 4-7-16,13 6 24 0,3 9 11 15,4 3-12-15,6 7-12 16,1 4-7-16,-2-2-5 16,-2-2 0-16,-4-4-2 15,-2-8 1-15,-1-5-2 16,-4-6-1-16,1-5 3 16,-5-4-2-16,-1-1-1 0,0-4 3 15,-3 0 1-15,4 0 0 16,-3-7 1-16,-3-1-4 15,8 0 0-15,-2 1-2 16,0 0 1-16,5 1 0 16,1-1-1-16,1-3 2 0,3-2 0 15,0-2 4-15,-1-5 8 16,4-6 1-16,-3-7-1 16,-3-6 1-16,1-5-4 15,-2-3 1-15,-2-2-1 16,-5 5-7-16,-2 7 0 15,-4 6 0-15,-1 12 0 0,-4 11-4 16,0 7-1-16,0 3-64 16,0 8-66-16,5-2-257 15</inkml:trace>
  <inkml:trace contextRef="#ctx0" brushRef="#br0" timeOffset="127403.9054">14972 8526 620 0,'0'-7'35'0,"0"7"21"16,-2 0-31-16,2 7-21 0,0 9-4 15,0 7 8-15,0 11 6 16,-2 5-4-16,2 4-7 16,0 3 0-16,0-3-2 15,0-3-9-15,0-10-45 0,6-9-53 16,-1-12-69-16,1-9-208 15</inkml:trace>
  <inkml:trace contextRef="#ctx0" brushRef="#br0" timeOffset="127560.1945">15011 8533 577 0,'-5'-20'36'0,"3"3"19"15,2 2-10-15,9 1-15 16,11 1-18-16,7 3-10 15,3 3 0-15,4 1-1 16,-1 6-6-16,-3 0-57 0,-8 13-25 16,-8 2-41-16,-12 5-112 15</inkml:trace>
  <inkml:trace contextRef="#ctx0" brushRef="#br0" timeOffset="127716.4107">15060 8645 457 0,'-7'4'81'0,"7"-4"-48"15,0 0-1-15,9 0 9 16,14 0 6-16,4-2-33 16,6-2-14-16,6 1 1 15,-2 3-11-15,-1 0-49 16,-9 2-22-16,-10 10-56 0,-10 3-121 16</inkml:trace>
  <inkml:trace contextRef="#ctx0" brushRef="#br0" timeOffset="127872.6258">15065 8895 327 0,'-12'9'135'0,"7"-6"-97"16,5-3 46-16,10 0-16 15,15 0 4-15,10-3-46 16,7-4-21-16,11 0-4 16,4-2-31-16,-3-3-130 15,-6-7-400-15</inkml:trace>
  <inkml:trace contextRef="#ctx0" brushRef="#br0" timeOffset="128435.0864">15898 8637 420 0,'-12'0'73'0,"3"0"-3"16,3 0-11-16,6-4 5 0,0-2-15 15,13-1-22-15,11 2-22 16,10-2-1-16,7 0-3 15,5-1-1-15,3 5 2 16,-4 3-37-16,-9 0-68 16,-15 0-82-16</inkml:trace>
  <inkml:trace contextRef="#ctx0" brushRef="#br0" timeOffset="128575.7113">15918 8843 690 0,'0'2'49'15,"9"-2"-45"-15,15-2 1 16,11-4 20-16,16-2-15 16,7-1-9-16,4-3-63 15,3-9-147-15</inkml:trace>
  <inkml:trace contextRef="#ctx0" brushRef="#br0" timeOffset="129153.7896">16902 8107 354 0,'-8'-15'108'0,"0"3"-70"16,3-3 32-16,3 7-9 15,2 1-7-15,7 7-18 16,11 0-31-16,11 7-5 16,8 11 1-16,3 7-1 15,2 7 0-15,-3 7 0 0,-7 5-1 16,-10 3 1-16,-12-1-2 15,-8-1 4-15,-4-8-9 16,-19-5-4-16,-8-10 8 16,-5-12 7-16,0-6 0 15,0-4 1-15,3-14 8 0,8-9 12 16,5-8-5-16,13-3-6 16,5-1-8-16,2-1-8 15,17 8 0-15,3 4-3 16,7 6-33-16,1 7-36 15,2 3-52-15,-1 2-79 16</inkml:trace>
  <inkml:trace contextRef="#ctx0" brushRef="#br0" timeOffset="129372.5237">17373 8128 588 0,'-2'0'81'0,"0"0"-65"16,0 0 0-16,2 11-16 16,0 7 11-16,0 8 5 15,2 6-6-15,0 6-6 0,-2 5-2 16,0-4-1-16,0-3-18 16,0-6-77-16,0-10-48 15,2-15-40-15</inkml:trace>
  <inkml:trace contextRef="#ctx0" brushRef="#br0" timeOffset="129560.0312">17442 8090 569 0,'0'-19'39'0,"0"2"8"0,0 5 6 15,7 3-27-15,5 2-4 16,8 5-22-16,2 2-2 15,11 0-6-15,-1 4-37 16,-1 7-19-16,-4 4-11 16,-9 5-43-16,-11-4-66 15</inkml:trace>
  <inkml:trace contextRef="#ctx0" brushRef="#br0" timeOffset="129716.2543">17468 8235 424 0,'0'0'109'15,"1"0"-50"-15,18-2-26 16,0-3 5-16,5-2-2 16,6 1-23-16,-3 3-11 15,2 3-1-15,-7 0-20 16,-3 2-99-16,-8 6-47 0</inkml:trace>
  <inkml:trace contextRef="#ctx0" brushRef="#br0" timeOffset="129888.1175">17439 8458 526 0,'17'-7'39'16,"8"-4"0"-16,5 2-32 16,11 0 17-16,6 1-5 15,0 0-18-15,-1 5-8 0,-6-1-92 16,-9 4-105-16</inkml:trace>
  <inkml:trace contextRef="#ctx0" brushRef="#br0" timeOffset="130153.7174">16976 8737 739 0,'1'0'48'16,"21"-13"-42"-16,12-3 12 15,15 1-3-15,11-1 11 16,15 4-15-16,7 0-7 16,7 1-4-16,-1 4 2 15,-5 1-6-15,-8 4-28 16,-14 2-42-16,-17 0-79 0,-22 0-97 15</inkml:trace>
  <inkml:trace contextRef="#ctx0" brushRef="#br0" timeOffset="130497.4861">17113 8906 760 0,'5'0'18'0,"4"0"-14"16,4 0-2-16,4 9-1 15,5 10 4-15,0 4 1 16,0 8-4-16,-1 6-1 16,-4 8 0-16,-9 1-1 15,-6 2 0-15,-2-1 0 0,-6-2 1 16,-8-8 0-16,-7-8 0 15,1-7 0-15,-2-6 1 16,0-12 1-16,4-4 2 16,4-4 0-16,7-17 1 15,3-2 0-15,4-4-5 0,9-5-1 16,7 2-3-16,8 2-11 16,7 1-16-16,3 5-56 15,0 4-111-15</inkml:trace>
  <inkml:trace contextRef="#ctx0" brushRef="#br0" timeOffset="131028.6588">17600 8938 739 0,'-3'-4'29'0,"-1"4"-14"16,1 0-6-16,1 16-9 15,2 6 4-15,0 5 4 16,0 8-2-16,0 3-2 16,0 3-2-16,0-2 0 15,0-3 0-15,0-6-1 0,-3-9-2 16,3-10-5-16,0-9 4 16,0-2 1-16,12-8-2 15,1-9-33-15,1-4-3 16,1-3 21-16,-1 3 12 15,-3 3-3-15,-4 4 6 0,-5 5 6 16,0 5 7-16,-2 2 6 16,0 2-2-16,0 0-13 15,0 8-3-15,0 4 2 16,0 6 0-16,0 4-1 16,0 3 2-16,3 1-1 15,2 1 0-15,4-4 1 0,1-2 0 16,-2-4 3-16,3-8 4 15,2-5 12-15,3-4 6 16,2-4 4-16,2-11-6 16,1-8-6-16,-1-5-3 15,0-9 1-15,-3-7-1 0,-3-6-2 16,-2-1-5-16,-5-5-1 16,-4 5 0-16,-3 2-4 15,0 12 1-15,-3 6-4 16,-11 14-2-16,-8 8-28 0,0 2-71 15,-2 3-120-15</inkml:trace>
  <inkml:trace contextRef="#ctx0" brushRef="#br0" timeOffset="135763.1474">12201 6700 561 0,'-5'-12'3'0,"1"-5"5"15,-1 8 20-15,3 1 9 16,2 4-3-16,0 3-5 16,0 1-7-16,0 8-20 15,0 9-9-15,7 13 5 16,2 15 3-16,-2 14 5 0,3 16-2 16,-5 14 1-16,0 11 2 15,2 7 1-15,-2 0-2 16,5 6 3-16,-1-3 3 15,3-1-2-15,1-2 1 16,-1 1-1-16,1-5-2 16,-4-4 0-16,0-9-2 0,0-7-3 15,-3-9 0-15,-1-16-3 16,-2-9-1-16,1-14 2 16,-3-13 1-16,-1-17-2 15,2-7 6-15,0-25 9 0,0-18-73 16,-2-13-243-16</inkml:trace>
  <inkml:trace contextRef="#ctx0" brushRef="#br0" timeOffset="137200.9227">11973 8869 506 0,'-5'-8'24'16,"-1"3"8"-16,1 3 13 15,3 2-3-15,0 2-24 16,1 14-23-16,-1 9 4 16,2 2 3-16,0 5 2 0,0 0-1 15,0-2-2-15,2-1 2 16,3-8 2-16,6-3 2 15,-2-5-6-15,3-6 3 16,-1-7 15-16,3 0 9 16,-1-7-9-16,0-8-6 0,-1-2-7 15,-1-3 0-15,-2 4-1 16,-4-2 0-16,-3 7-3 16,1 2 1-16,-1 6-2 15,-2 3-3-15,2 0-6 16,1 12-1-16,0 4 8 15,2 4 1-15,0-1 1 0,2-1-1 16,5-1 1-16,0-5-1 16,5-5 1-16,0-4 0 15,3-3 0-15,-1 0 2 16,3-12 1-16,-2-6 0 16,-4-3 4-16,-1-6 9 0,-3-3-1 15,-7-1-3-15,-1 1-3 16,-4-4-3-16,0 4 0 15,-2 1-4-15,-3 4-3 16,-4 8 0-16,0 6-2 16,1 7-7-16,-4 4-62 0,2 0-103 15</inkml:trace>
  <inkml:trace contextRef="#ctx0" brushRef="#br0" timeOffset="138216.6506">12483 8872 495 0,'-7'0'67'0,"5"0"-13"0,2-2 10 15,0-1-20-15,7-3-30 16,6 1-13-16,3 1-2 16,2 2 3-16,0 2-15 15,0 0-65-15,-6 4-33 16,-4 5-88-16</inkml:trace>
  <inkml:trace contextRef="#ctx0" brushRef="#br0" timeOffset="138357.2625">12469 9018 521 0,'-2'6'32'16,"2"-6"-20"-16,0 1 20 16,4 1 10-16,6-2-10 15,5 2-19-15,4-2-9 16,3 0-36-16,1 0-62 16,-5-4-109-16</inkml:trace>
  <inkml:trace contextRef="#ctx0" brushRef="#br0" timeOffset="138857.2261">12725 8815 564 0,'-5'-5'70'16,"0"-3"-33"-16,3 6 5 16,2 2-16-16,0 4-17 15,0 7-16-15,0 5 8 16,0 2-3-16,0 2 3 15,5-1-1-15,-1-1 2 0,-1-2-3 16,3 0 1-16,-3-5 0 16,1-4 0-16,0 0-1 15,1-3 0-15,0-4 1 16,-1 0 2-16,3 0 6 16,1-10-2-16,0 0-2 0,-1-3-1 15,0-3 5-15,0 5 3 16,-4 1 2-16,0 3 4 15,-1 2-2-15,-2 2-3 16,0 3-9-16,2 0-10 16,1 10 2-16,1-2 2 0,1 5 3 15,7 1 0-15,-2-1 0 16,0-3 0-16,5-3 0 16,-1-3-1-16,1-4 1 15,-1 0 3-15,-1-5 2 16,-1-8-1-16,-1-5 0 15,-2-1-2-15,-5-6 0 0,-4-2-1 16,0 0-1-16,-2 0 1 16,-11 2-3-16,-3 8-1 15,-2 4-1-15,-1 6-16 16,-1 4-49-16,1-1-86 0,7-1-389 16</inkml:trace>
  <inkml:trace contextRef="#ctx0" brushRef="#br0" timeOffset="139232.2505">12922 8385 528 0,'0'-8'46'15,"0"2"0"-15,0 4 14 16,0 2-19-16,0 0-29 0,1 8-19 16,3 4 7-16,-1 3 0 15,3 2 0-15,-3-1-2 16,1-2-24-16,-4-2-28 16,0-1-41-16,-7-6-98 15</inkml:trace>
  <inkml:trace contextRef="#ctx0" brushRef="#br0" timeOffset="139435.3612">12761 8276 559 0,'-9'-11'35'0,"2"4"7"16,2 7-3-16,3 0-13 15,2 18-33-15,0 5 3 16,0 11 3-16,2 4 3 15,5 3 0-15,2-2-2 16,1-2-47-16,3-4-31 0,1-8-10 16,5-10-68-16</inkml:trace>
  <inkml:trace contextRef="#ctx0" brushRef="#br0" timeOffset="139654.0527">12954 8194 581 0,'-8'-14'53'0,"8"5"10"15,2 5-14-15,14 4-25 16,4 0-24-16,7 13-1 0,0 11 5 16,0 8-3-16,-5 14-1 15,-12 7 1-15,-7 9-1 16,-6 6-18-16,-18-4-79 15,-16-3-277-15</inkml:trace>
  <inkml:trace contextRef="#ctx0" brushRef="#br0" timeOffset="144544.6626">28653 7072 140 0,'-11'2'134'0,"3"-2"-92"16,-2 0 11-16,5 0 11 0,1 0-19 15,1 0 0-15,3 0-7 16,0 0-19-16,0 0-11 15,3 0-6-15,14 0 15 16,7-2 8-16,13-2-1 16,14 3-1-16,11-5-12 15,12 3-2-15,4-1-2 16,5 3-3-16,-3-1-3 0,-5 0 0 16,-6 2-1-16,-9 0 1 15,-10 0-1-15,-9 0 0 16,-8 0 0-16,-6 0-15 15,-7 0-26-15,-6 0-55 0,-3 0-86 16</inkml:trace>
  <inkml:trace contextRef="#ctx0" brushRef="#br0" timeOffset="145747.7095">29095 6904 151 0,'-1'-5'138'0,"-1"0"-84"15,2-1 9-15,-5 1-9 16,5 3-10-16,0 0-3 16,0-1-7-16,0 3-9 15,0 0-5-15,0 0-7 16,0 0-4-16,0 2-9 15,8 6 0-15,1 7 1 16,3 5 4-16,3 3 5 0,1 1-1 16,-1 5-2-16,0 0-5 15,0-4-1-15,-4 0 1 16,0-6-7-16,-1-6-23 16,3-4-21-16,-2-9-38 15,-1 0-76-15</inkml:trace>
  <inkml:trace contextRef="#ctx0" brushRef="#br0" timeOffset="146013.3321">29169 6879 455 0,'-2'-5'34'15,"-2"-1"13"-15,4 5 25 16,-1 1-20-16,1 0-13 16,0 0-17-16,0 11-17 15,-2 8-10-15,-2 5 6 16,-4 8 10-16,0 8 0 0,-8 7-5 16,-6 1-4-16,0 0 1 15,3-1-15-15,1-12-62 16,2-6-34-16,8-17-49 15</inkml:trace>
  <inkml:trace contextRef="#ctx0" brushRef="#br0" timeOffset="146982.0015">29092 7424 429 0,'2'-7'40'0,"1"-1"-4"0,-1 0 39 16,3 0-27-16,-2 3-5 15,1 1-6-15,-2 2-15 16,-2 1-8-16,1 1-9 16,-1 1-7-16,0 10-9 15,0 3 10-15,-1 3 9 0,-1 6-3 16,0-2-4-16,2 2 1 15,0-3-1-15,0 0 0 16,0-6 0-16,2-2 1 16,1-6-1-16,5-3-1 0,-1-3 2 15,0 0 3-15,2-3 1 16,-3-4-4-16,-1-2 1 16,1 1 0-16,-5 1-2 15,3 4 1-15,-4-1-3 16,0 4-1-16,2 0 0 15,-2 0-3-15,0 2-1 16,3 5 5-16,0 4 1 0,4 0 0 16,-2 1 0-16,2-1 1 15,2-2-2-15,0-1 1 16,2-2-1-16,3-4 1 16,4-2 2-16,-4 0 1 15,4-6 0-15,-4-6-1 0,1-3 1 16,-5-2 1-16,0-5 3 15,-5-3-1-15,-3 2-1 16,-2-2-2-16,0 4-4 16,0 0 0-16,0 6 1 0,-2 3-5 15,-1 4-13-15,-2 5-20 16,4 1-42-16,1 0-52 16,0 2-145-16</inkml:trace>
  <inkml:trace contextRef="#ctx0" brushRef="#br0" timeOffset="147841.3602">29557 7199 30 0,'0'-6'310'15,"0"1"-277"-15,2-2 33 16,1 0 1-16,-1 0-12 16,3-1-11-16,-2 1-5 15,3 0-6-15,-2 3-12 16,-2 3-4-16,0-1-5 0,-1 2-11 15,1 0-3-15,0 9-7 16,-2 7 6-16,2 0 3 16,-2 4-1-16,0 1-21 15,0 0-29-15,-4-1-18 16,-3-4-55-16,-4-5-141 0</inkml:trace>
  <inkml:trace contextRef="#ctx0" brushRef="#br0" timeOffset="148153.8303">29521 7051 419 0,'-4'-2'22'0,"2"2"6"16,0 0 6-16,-1 2-35 16,-3 12 3-16,3 4 4 15,-4 5 7-15,2 6 7 0,-1 3 4 16,2 0-7-16,1 2-7 16,3-2-6-16,0-4-2 15,0-3 0-15,5-5-29 16,6-7-16-16,1-8-11 15,2-4-36-15,3-1-150 0</inkml:trace>
  <inkml:trace contextRef="#ctx0" brushRef="#br0" timeOffset="148419.4145">29713 7068 470 0,'0'-3'73'15,"0"-4"-49"-15,3 5 18 16,6 2-19-16,3 2-19 0,1 10 5 16,1 3 3-16,3 6-4 15,-5 6-2-15,-6 5-3 16,-6 4-1-16,0 3 1 0,-16 2 0 15,-6 0-2-15,-7-9-73 16,-5-7-175-16</inkml:trace>
  <inkml:trace contextRef="#ctx0" brushRef="#br0" timeOffset="159466.2561">29122 7090 223 0,'0'-2'42'0,"0"-1"-25"0,0 1 33 16,0-2-23-16,6 3-20 15,-3-1-19-15,2-4-57 16,0-1-94-16</inkml:trace>
  <inkml:trace contextRef="#ctx0" brushRef="#br0" timeOffset="160638.1119">28917 4566 84 0,'-3'2'7'0,"3"-2"-5"15,-2 1-5-15,2 1-50 16,0 0 16-16</inkml:trace>
  <inkml:trace contextRef="#ctx0" brushRef="#br0" timeOffset="160700.6149">28917 4566 42 0,'-5'9'50'16,"5"-9"-13"-16,0 0-13 16,0 0-18-16,0 0-4 15,0 0-110-15</inkml:trace>
  <inkml:trace contextRef="#ctx0" brushRef="#br0" timeOffset="161200.5814">28826 4605 21 0</inkml:trace>
  <inkml:trace contextRef="#ctx0" brushRef="#br0" timeOffset="172106.6224">18111 7793 381 0,'-7'-11'23'0,"3"0"32"15,-1 4 3-15,1 0-16 16,0 2-4-16,1-1 0 0,-1 3-6 16,2 2-3-16,1-2-8 15,-1 3-7-15,2 0-6 16,-2 3-6-16,-1 9-8 16,1 8 7-16,2 8 1 15,-2 8-4-15,2 11 4 16,0 10-1-16,4 9 2 0,3 9 2 15,3 9 0-15,3 3 2 16,-2 6-1-16,-1-1 4 16,3 2 0-16,-6-1 0 15,0-6 0-15,1-1 0 16,-4-4 0-16,1 2-5 16,0-6 0-16,0-3-1 0,-1 1 1 15,4-2 0-15,-3-3-1 16,-3-7 1-16,-1-4-2 15,-1-9-1-15,0-8 0 16,0-13 0-16,0-7 1 0,0-12 1 16,0-6 4-16,0-5 4 15,0 0-2-15,0-16-3 16,0-9-9-16,2-12-49 16,0-15-107-16</inkml:trace>
  <inkml:trace contextRef="#ctx0" brushRef="#br0" timeOffset="174340.8394">18459 9813 536 0,'0'-14'43'16,"0"2"1"-16,0 5 14 15,0 5-18-15,0 2-19 16,0 2-14-16,0 12-12 16,0 9 3-16,0 7 2 0,0 6 2 15,3 0-1-15,0 0 1 16,0-4-1-16,-1-7 0 15,2-6 0-15,-1-6-1 16,1-6 0-16,-1-5 0 16,2-2 1-16,2-6 8 0,-1-10-1 15,3-2-6-15,2-5-1 16,-2 2 0-16,0 1 1 16,-2 4 0-16,-2 6 1 15,0 6-2-15,-2 4-1 16,-1 0-6-16,0 14 2 0,-1 4 3 15,3 4 1-15,1 0 0 16,0 2 0-16,5-4 1 16,-1-3-1-16,1-6 0 15,5-4 0-15,-3-5 0 16,6-2 2-16,-4-7 4 16,3-7 0-16,-5-10 3 0,5-2-2 15,-7-6 0-15,-3-4-2 16,-3-2-3-16,-4 1-1 15,0 5 0-15,0-1 1 16,-7 11-2-16,-2 5 1 16,4 9-2-16,-3 2-7 0,4 6-39 15,4 1-59-15,0 9-64 16,2-3-136-16</inkml:trace>
  <inkml:trace contextRef="#ctx0" brushRef="#br0" timeOffset="174512.7389">18949 9845 360 0,'0'0'211'0,"0"-1"-201"16,0-6 28-16,5 3-6 16,5-1-10-16,2 3-21 0,7 0-1 15,0 2-41-15,-1 0-70 16,0 0-164-16</inkml:trace>
  <inkml:trace contextRef="#ctx0" brushRef="#br0" timeOffset="174653.3243">18969 9994 568 0,'0'3'59'16,"2"-3"-42"-16,18 0 34 15,4 0 6-15,11 0-39 0,5 0-15 16,1-7-22-16,1-7-147 15,-8-4-414-15</inkml:trace>
  <inkml:trace contextRef="#ctx0" brushRef="#br0" timeOffset="175684.4887">19563 9751 406 0,'4'-12'86'0,"-3"1"-43"16,1 0 28-16,3 4-8 16,-4 4-24-16,1 3-12 15,0 0-15-15,0 14-20 0,1 5 5 16,-1 10 2-16,1 5 4 16,-3 0-1-16,4 2-1 15,-2-4 0-15,1-5 1 16,3-6 0-16,-1-9-1 15,4-6-1-15,3-4 1 16,1-2 0-16,1-6 3 0,1-8 2 16,1-4-5-16,-1 0 1 15,-5 0-1-15,1 4 1 16,-5 3-3-16,-4 4 1 16,-1 7 0-16,-1 0-5 15,0 7-4-15,0 11 7 0,0 0 1 16,0 4 1-16,0-1 0 15,0-3 1-15,4-4-1 16,6-5 0-16,7-6-1 16,0-3 2-16,5 0 2 15,2-12 2-15,1-8 1 16,-2-5 4-16,-3-3 5 0,-4-6 0 16,-4 0-3-16,-6 0-5 15,-6 0-7-15,0 3 1 16,-16 5-3-16,-6 5-2 15,2 5-2-15,1 3-6 16,1 2-33-16,9-3-59 0,9-4-186 16</inkml:trace>
  <inkml:trace contextRef="#ctx0" brushRef="#br0" timeOffset="175950.0947">20115 9147 335 0,'15'-16'264'16,"-3"-1"-190"-16,-9 9-25 15,-1 4-12-15,0 4-11 16,-1 4-24-16,-1 10-9 15,0 9 5-15,0 2 1 16,0 3 1-16,0 1-18 0,-3-2-22 16,1-4-13-16,-1-4-23 15,-1-7-54-15,1-7-159 16</inkml:trace>
  <inkml:trace contextRef="#ctx0" brushRef="#br0" timeOffset="176184.4536">19979 8981 276 0,'-21'-20'233'0,"9"8"-189"15,3 5 17-15,2 7-15 16,3 7-19-16,2 12-33 16,1 12 7-16,1 9 1 15,0 7-1-15,0 1 1 16,0 0-1-16,0-1 1 15,5-5-18-15,4-6-30 0,4-7-14 16,2-9-24-16,6-12-61 16</inkml:trace>
  <inkml:trace contextRef="#ctx0" brushRef="#br0" timeOffset="176387.5686">20328 8932 664 0,'0'-5'32'0,"-1"-4"7"16,2 9-17-16,18 11-24 0,-2 10 10 15,7 10 9-15,-4 13-8 16,-8 12-8-16,-9 8-1 16,-3 9 2-16,-13 5-1 15,-18-3-18-15,-11-8-80 16,-8-16-246-16</inkml:trace>
  <inkml:trace contextRef="#ctx0" brushRef="#br0" timeOffset="179606.3166">15333 11421 621 0,'-15'1'68'15,"6"-1"-56"-15,9 0 15 16,4-1 10-16,23-6-16 16,12-4-17-16,10-1-2 0,10-1-1 15,6 2-9-15,1 1-26 16,-5 6-34-16,-12 2-29 16,-13 2-59-16</inkml:trace>
  <inkml:trace contextRef="#ctx0" brushRef="#br0" timeOffset="179731.3329">15494 11524 549 0,'-30'15'69'16,"8"-7"-26"-16,13-2 23 15,9-5-29-15,17-1-19 16,22 0 4-16,15-7-13 16,11-3-6-16,13-8-57 0,5-2-147 15</inkml:trace>
  <inkml:trace contextRef="#ctx0" brushRef="#br0" timeOffset="180465.6227">16902 10982 582 0,'-16'-28'40'0,"-3"3"16"16,-5 4 8-16,-1 7-22 0,-2 7-24 15,-2 7-11-15,2 2-4 16,3 17-4-16,0 9 1 16,6 7-2-16,4 6 1 15,4 0 1-15,7 2 0 16,3-6 0-16,0-4-6 0,11-8-11 16,5-8-3-16,7-7-1 15,3-10 11-15,2 0 7 16,3-19 8-16,-6-7 1 15,-2-8-4-15,-3-9-1 0,-6-9 5 16,-6-8 13 0,-8-10 0-16,0-3-4 0,0-2-4 15,-12 5 0-15,5 6 7 16,-1 14-2-16,2 17-1 16,0 13-3-16,1 20-5 15,0 7-8-15,1 27-7 16,3 14 8-16,1 14-2 0,0 13 2 15,1 6 1-15,10-1-2 16,4-5 2-16,0-8-5 16,4-9-8-16,6-12-21 15,0-12-23-15,1-16-93 0,1-13-239 16</inkml:trace>
  <inkml:trace contextRef="#ctx0" brushRef="#br0" timeOffset="180996.8803">17332 10800 588 0,'0'-14'33'0,"0"2"11"15,0 4 32-15,0 4-25 16,0 4-22-16,0 4-28 16,0 12-7-16,0 7 6 15,1 9-2-15,-1 7 2 0,0 8 1 16,-1-4-1-16,-5 2-4 16,2-8-40-16,1-7-30 15,3-10-40-15,0-11-62 16</inkml:trace>
  <inkml:trace contextRef="#ctx0" brushRef="#br0" timeOffset="181199.9442">17344 10789 577 0,'-9'-7'78'0,"4"-1"-39"15,5-2 19-15,5 1-27 16,19 4-28-16,8 1-6 15,9-1 3-15,3 3 0 16,5 2-20-16,-3 0-17 16,-10 0-18-16,-9 7-13 15,-15 1-16-15,-12 4-13 0,-5 2-52 16</inkml:trace>
  <inkml:trace contextRef="#ctx0" brushRef="#br0" timeOffset="181356.1878">17393 10926 434 0,'-15'8'63'15,"8"-5"1"-15,3-1-9 16,4-2 4-16,16 0-10 16,8 0-22-16,10-3-6 15,4-4-13-15,3 3-7 16,0 2 0-16,-5 2-35 16,-7 0-77-16,-9 13-48 0,-12 0-168 15</inkml:trace>
  <inkml:trace contextRef="#ctx0" brushRef="#br0" timeOffset="181512.4318">17332 11189 519 0,'-4'0'61'16,"4"0"-21"-16,21 0 7 16,11-4 1-16,14-3-30 15,8-2-16-15,7 2-7 16,-3-2-86-16,-2 0-40 0</inkml:trace>
  <inkml:trace contextRef="#ctx0" brushRef="#br0" timeOffset="182184.2811">16872 11514 330 0,'-22'7'293'0,"5"-6"-260"16,2 1 20-16,10 0-14 0,5 0-12 16,8-2-7-16,25 0 6 15,15 0 5-15,20-9-6 16,15-1-5-16,12-5-15 15,9 1-3-15,1-1-2 16,1 1 0-16,-8 2-24 0,-8-6-49 16,-11-2-140-16</inkml:trace>
  <inkml:trace contextRef="#ctx0" brushRef="#br0" timeOffset="184590.4611">17032 11951 506 0,'0'-10'58'0,"0"1"-27"16,-2-1 46-16,-7 3-5 15,-1 6-41-15,-3 1-23 16,-4 0-1-16,-2 6-3 16,-5 14-2-16,1 10 1 15,-1 11-2-15,1 9-1 16,2 7 0-16,7-2 1 0,2-5 1 16,9-3-3-16,3-15-3 15,2-12 3-15,12-13-1 16,6-7-1-16,5-7 7 15,2-18 4-15,2-7-3 16,1-10-4-16,-3-8 2 0,-1-5 0 16,-9-9 11-16,-2-4 0 15,-8-4-5-15,-4-4-3 16,-3 7 2-16,0 8-3 16,-1 11 5-16,-6 16 2 15,0 13 6-15,4 15-17 0,1 6-3 16,1 18-6-16,1 18 4 15,0 12 2-15,5 9 2 16,3 13 0-16,2 3 0 16,-1 1 1-16,4-4 0 15,-4-5-22-15,3-12-28 16,3-10-21-16,-1-17-71 0,0-16-63 16</inkml:trace>
  <inkml:trace contextRef="#ctx0" brushRef="#br0" timeOffset="185106.0422">17322 11849 627 0,'0'-11'61'15,"-3"8"-6"-15,-1 3-11 16,-1 3-27-16,3 15-16 16,-1 8 0-16,-1 6-1 0,1 8 2 15,1 4-1-15,-4 5 0 16,6-5-1-16,-2-2 2 15,2-9-1-15,0-9 0 16,0-10-2-16,8-13 1 16,2-1 1-16,3-11 10 15,5-8-7-15,-2-8-2 0,5-3 0 16,0-3 0-16,-6 2-1 16,-2 9 0-16,-2 4-1 15,-6 1 3-15,-3 13 6 16,-2 4-3-16,0 0-9 15,0 10-5-15,0 7 6 16,0 3 2-16,0 5 1 0,0 1-1 16,3 1 1-16,3-4-1 15,1 0 0-15,2-7 0 16,6-3-1-16,1-6 2 16,2-3-2-16,4-4 4 0,4-4-1 15,1-12 3-15,-2-4 0 16,1-11-2-16,-3-4 8 15,-4-2 6-15,-4-4-2 16,-6-3-8-16,-6 1-2 16,-3 7-2-16,0 5-2 0,-1 8 1 15,-8 12-4-15,-6 7-2 16,5 4-17-16,1 0-57 16,1 0-109-16</inkml:trace>
  <inkml:trace contextRef="#ctx0" brushRef="#br0" timeOffset="185840.3671">17868 10538 452 0,'0'-21'16'16,"0"0"64"-16,0 5-16 16,0 4-6-16,0 4-14 15,0 0-2-15,0 6-8 0,0 2-12 16,5 4-15-16,7 16-11 15,0 11 5-15,1 18 4 16,1 14 0-16,-4 16 0 16,2 12 0-16,-5 13 1 0,0 10-3 15,-2 6 0-15,-5 8 2 16,2 2 1-16,2 1 4 16,-4 1 0-16,0-4-5 15,0-3-1-15,-4-4 0 16,-3-8-3-16,2-10 0 15,-1-3 0-15,3-11 0 0,1-18-1 16,2-15-1-16,0-17 0 16,0-21 0-16,0-16 0 15,0-12-5-15,4-24-15 16,-1-16-52-16,-1-15-144 16</inkml:trace>
  <inkml:trace contextRef="#ctx0" brushRef="#br0" timeOffset="186793.4124">18608 12065 588 0,'-5'-7'51'0,"-2"-1"-29"16,3 5 17-16,1 3 10 0,3 0-29 16,0 17-25-16,0 7 3 15,5 13 3-15,-1 8-1 16,-3 3 0-16,1 6 2 16,-2-4 1-16,2-6-4 0,-2-8 2 15,3-9 0-15,2-9-3 16,3-15-1-16,-1-3 2 15,2-7 14-15,6-13 1 16,-3-3-9-16,2-2-3 16,-3 2-1-16,-2 0 1 15,-2 8-3-15,-5 8 1 16,1 4 0-16,-3 3-3 0,0 3-9 16,0 12 9-16,0 4 4 15,0 2 0-15,0 1-1 16,0 1 0-16,6-7-1 15,3-4-7-15,3-4 4 0,3-8 2 16,1-2 5-16,2-16 0 16,1 0 1-16,-4-8-2 15,-3-1 5-15,-2-3 4 16,-10-5-3-16,0 3-4 16,-2 0-2-16,-11 3-1 0,3 7 1 15,-1 5-1-15,3 6-1 16,5 5 1-16,3 6-2 15,0 0-31-15,17 0-78 16,3 5-53-16,11-4-262 16</inkml:trace>
  <inkml:trace contextRef="#ctx0" brushRef="#br0" timeOffset="186965.285">19142 12154 738 0,'-4'-2'31'0,"4"-7"-18"0,0 1 33 16,11-2-27-16,13 3-23 16,2 3 2-16,1 1 0 15,5 3-34-15,-3 0-20 16,-7 12-45-16,-10 3-85 0</inkml:trace>
  <inkml:trace contextRef="#ctx0" brushRef="#br0" timeOffset="187105.9029">19185 12332 592 0,'-4'0'83'16,"4"0"-46"-16,7-3 13 0,12-3-45 15,3-1-4-15,10 0-14 16,9 0-58-16,-6-2-74 16,5 0-192-16</inkml:trace>
  <inkml:trace contextRef="#ctx0" brushRef="#br0" timeOffset="187574.6464">19651 12144 640 0,'0'-9'56'15,"0"3"-7"-15,0 6-10 16,-1 0-30-16,-5 9-9 0,5 8-1 16,-3 7 3-16,2 4 0 15,2 5 1-15,0-3-3 16,0-2 2-16,0-4-2 15,7-9-1-15,0-4 2 16,2-7-3-16,4-4 6 16,1-5 6-16,1-10-6 0,1-3-1 15,0-2-2-15,-2-1 1 16,-1 2 9-16,-4 3 1 16,-4 5 2-16,-1 2-1 15,-3 7-6-15,-1 2-6 16,0 0-5-16,2 2-4 0,0 9 6 15,2 1 1-15,2 4 1 16,2 2 0-16,4-2 0 16,3-2 0-16,3-3 1 15,4-5 0-15,1-5 3 16,1-1-3-16,-2-5 3 0,2-9-1 16,-2-6-1-16,-2-5-1 15,-6-7 0-15,-4-2 0 16,-5-4-1-16,-2 3 0 15,-3 1-2-15,-4 6-1 16,-8 6-2-16,-2 6-8 0,-5 6-24 16,1-2-29-16,4 2-93 15,5-2-235-15</inkml:trace>
  <inkml:trace contextRef="#ctx0" brushRef="#br0" timeOffset="187777.7139">20147 11514 537 0,'0'-4'230'15,"0"-10"-196"-15,0 9 10 0,0 3-18 16,3 2-3-16,9 2-18 16,-4 6-3-16,3 7-1 15,-1 4-2-15,-5 7 3 16,-3-2-5-16,-2 5-35 15,0-2-45-15,-14-10-111 16,2-4-383-16</inkml:trace>
  <inkml:trace contextRef="#ctx0" brushRef="#br0" timeOffset="188012.0715">19965 11378 653 0,'-8'-16'48'15,"3"3"12"-15,-1 12-26 16,0 1-7-16,1 14-24 16,-4 9-5-16,2 11 1 15,0 9 1-15,-2 9 0 0,5 3 0 16,4-2 0-16,0-1-1 16,7-9-35-16,11-9-34 15,8-11-14-15,4-14-3 16,6-9-78-16</inkml:trace>
  <inkml:trace contextRef="#ctx0" brushRef="#br0" timeOffset="188215.2337">20348 11273 671 0,'0'-15'67'0,"0"8"-5"15,4 7-25-15,6 0-8 16,7 14-27-16,4 12 0 15,8 6 3-15,-1 12 1 16,0 13-1-16,-10 10 0 16,-13 7-2-16,-5 5-1 0,-20-2-1 15,-19-8-39-15,-12-10-64 16,-12-15-236-16</inkml:trace>
  <inkml:trace contextRef="#ctx0" brushRef="#br0" timeOffset="194934.3296">28882 4577 19 0,'0'2'103'15,"0"-2"-102"-15,-2 0 0 16,0 0 3-16,2 0 6 15,0 0-3-15,0 0-6 0,0-2-4 16,2-2 3-16,0 0-47 16</inkml:trace>
  <inkml:trace contextRef="#ctx0" brushRef="#br0" timeOffset="195996.811">28840 4564 39 0,'0'-1'62'16,"0"-1"-31"-16,-2-2 5 15,2 0-4-15,-2 3 10 16,2-1-11-16,0 0-11 16,0 1-9-16,0-1-9 0,0 2 1 15,-2 0-6-15,2 0-1 16,-1 0-1-16,-1 0 10 16,0 3-3-16,-1 1-1 15,-1-1 0-15,-1 3 2 16,0-1 1-16,-1 0 3 0,0 1 1 15,-1-3-1-15,0 4-2 16,0-1-3-16,0-1-1 16,0 0 0-16,0 1-1 15,1-2 1-15,0-3 0 16,3 3 1-16,-1-4-1 0,3 1-1 16,-1 1 0-16,0 0-11 15,2-2-68-15,0 0-32 16</inkml:trace>
  <inkml:trace contextRef="#ctx0" brushRef="#br0" timeOffset="196199.9011">28790 4577 219 0,'-13'5'73'0,"-3"-1"-47"0,3 1 3 15,3 2-19-15,-3 4-4 16,2-1-5-16,2 3 0 16,2 0-1-16,2-1 0 15,3-1-5-15,1-2-55 0,-4-2-60 16</inkml:trace>
  <inkml:trace contextRef="#ctx0" brushRef="#br0" timeOffset="196418.6472">28698 4687 368 0,'-7'2'4'16,"-6"-2"5"-16,3 4-6 16,-3 1-1-16,0 4-1 15,0 4 0-15,-2-3 0 0,4 5-1 16,0-1 0-16,2 0-15 15,6-2-41-15,-1-5-46 16,2-1-36-16</inkml:trace>
  <inkml:trace contextRef="#ctx0" brushRef="#br0" timeOffset="196606.0839">28663 4780 297 0,'-19'9'4'0,"4"0"21"0,-4 3-16 16,3-2-1-16,2-1-2 16,1 3 0-16,2-5-5 15,4 4-1-15,-2 0 0 16,1-1-20-16,2-3-68 16,-5 0-81-16</inkml:trace>
  <inkml:trace contextRef="#ctx0" brushRef="#br0" timeOffset="196777.9576">28418 4976 170 0,'-29'15'2'16,"4"1"8"-16,2-2 2 15,7-3-1-15,5-2-6 16,5-2-4-16,5-2-2 0,1-4-18 15,3-1-26-15,10 0-5 16</inkml:trace>
  <inkml:trace contextRef="#ctx0" brushRef="#br0" timeOffset="196965.4471">28369 5074 249 0,'-17'7'32'16,"2"1"6"-16,-1 1-14 15,3-3-16-15,5 0-3 16,1 1-2-16,-1-1-2 16,4 0-1-16,3 2 0 0,-3-3-2 15,2 2-39-15,2-3-25 16,0-1-35-16</inkml:trace>
  <inkml:trace contextRef="#ctx0" brushRef="#br0" timeOffset="197152.9716">28213 5217 327 0,'-22'9'12'0,"3"0"3"16,1 0-10-16,4 0-1 0,3-1-7 15,4 2 4-15,5-3-18 16,0 0-29-16,2-4-18 15,0 1-4-15,4-2-12 16</inkml:trace>
  <inkml:trace contextRef="#ctx0" brushRef="#br0" timeOffset="197293.5723">28062 5361 105 0,'-17'12'52'15,"-5"1"-3"-15,5-2-8 16,0 0-19-16,2 1-13 0,1-1-6 15,1 1-2-15,-1 1 0 16,2-1-11-16,-3 1-107 16</inkml:trace>
  <inkml:trace contextRef="#ctx0" brushRef="#br0" timeOffset="197512.2842">27718 5690 201 0,'-29'19'56'16,"4"-5"-51"-16,5 1 17 16,4-4-18-16,7 1-3 15,4-3-1-15,3 2-34 0,2 0-54 16,0-6-63-16</inkml:trace>
  <inkml:trace contextRef="#ctx0" brushRef="#br0" timeOffset="197684.1608">27375 6027 24 0,'-20'14'19'15,"2"4"5"-15,0-2 8 16,0 0-18-16,2 4-4 0,-1-1-5 16,2-3-3-16,0 1-2 15</inkml:trace>
  <inkml:trace contextRef="#ctx0" brushRef="#br0" timeOffset="197902.9179">27053 6314 216 0,'-21'11'13'0,"1"2"-4"16,3-3 7-16,2-1-8 15,6 0-3-15,4-2-4 16,3 0-2-16,-1 1-24 15,3 0-38-15,-1-1-20 0</inkml:trace>
  <inkml:trace contextRef="#ctx0" brushRef="#br0" timeOffset="198074.7373">26795 6552 165 0,'-20'12'23'15,"0"0"9"1,6 0-3-16,0-4-16 0,5-1-7 15,1 0-4-15,1 0-3 16,4-2-7-16,-1 3-12 16,1 1 0-16,-5-1-10 15,1-1-20-15,-2 3-58 16</inkml:trace>
  <inkml:trace contextRef="#ctx0" brushRef="#br0" timeOffset="198340.3414">26391 6901 310 0,'-22'14'29'0,"-5"2"5"0,3 4-16 15,0 1-13-15,-1 6-5 16,-1 0 0-16,6-2 0 15,3-4 1-15,2-3-1 16,5-5-11-16,4-5 15 16,5-1-3-16,1-7-7 0,7 0-2 15,6-1-78 1,-1-13-93-16</inkml:trace>
  <inkml:trace contextRef="#ctx0" brushRef="#br0" timeOffset="199012.1771">28868 4586 122 0,'0'0'-19'15,"0"1"6"-15,-1 5 12 16,-3-4 2-16,1-2 6 16,3 0 49-16,0 0 13 15,0-11-22-15,3-4-15 0,10-1-15 16,1 0-3-16,3-3-8 16,0 1-6-16,2 2 0 15,-2-4-8-15,1 3-40 16,1-1-40-16,-2-2-19 15</inkml:trace>
  <inkml:trace contextRef="#ctx0" brushRef="#br0" timeOffset="199199.6657">29284 4257 143 0,'3'-5'29'16,"-1"-2"-9"-16,-2 1 19 15,2 1-5-15,-1-2-7 16,3 0-6-16,-1 0-3 16,5 0-10-16,1 0-9 15,1 1 2-15,5-1-38 16,-3 2-63-16</inkml:trace>
  <inkml:trace contextRef="#ctx0" brushRef="#br0" timeOffset="199402.8115">29613 4010 116 0,'17'-15'55'0,"0"-1"15"0,2 4-23 16,-1-3-9-16,-4 5-17 16,3-5-17-16,-3 5-2 0,0-1-1 15,-1 0 0-15,0 3-1 16,-3 1 0-16,1-1-1 15,-2 0-71-15,0-1-114 16</inkml:trace>
  <inkml:trace contextRef="#ctx0" brushRef="#br0" timeOffset="199590.2472">30029 3713 187 0,'12'-8'40'0,"6"-5"-2"0,2-1 3 16,6-1-7-16,3 0-11 16,0-2-17-16,0 5-4 15,-2-2-2-15,-5 3-29 16,-8 2-139-16</inkml:trace>
  <inkml:trace contextRef="#ctx0" brushRef="#br0" timeOffset="199793.3592">30317 3464 247 0,'10'-8'-91'16</inkml:trace>
  <inkml:trace contextRef="#ctx0" brushRef="#br0" timeOffset="204465.2148">26603 6639 217 0,'-2'-1'40'0,"-1"-3"8"15,1 0 5-15,2 0-21 16,0 0-7-16,0 0-8 0,0-2 4 16,0 1-2-1,2-2-2-15,3 4 0 0,0 0-11 16,-2 3-3-16,3 0-4 15,2 0 0-15,0 0 1 16,3 6 3-16,4 4 2 16,2 2 2-16,1 4-2 15,2 3 2-15,3 2-1 0,-3 4 0 16,2 1-1-16,-1 3-3 16,-1 2 0-16,-4 2-2 15,0 1 0-15,-2 0 0 16,-4-2 2-16,-5-1-1 15,-1-3 1-15,-1-3 1 0,-3-2 3 16,0-5 1-16,0-4-3 16,0-3-1-16,0-4 0 15,0-7-1-15,0-3-53 16,0-24-108-16</inkml:trace>
  <inkml:trace contextRef="#ctx0" brushRef="#br0" timeOffset="212841.2107">28819 4423 61 0,'21'6'42'0,"4"1"-31"15,0 0-5-15,2 0-3 16,-3-1-19-16,-5-1-79 16</inkml:trace>
  <inkml:trace contextRef="#ctx0" brushRef="#br0" timeOffset="223107.9798">26594 6634 94 0,'0'0'22'0,"-3"0"3"16,2 0 1-16,1 0 1 15,0 0 10-15,0 0 5 16,0 0-10-16,0 0 1 16,0 0-1-16,0 0-9 0,0 0-3 15,0 0-6-15,0 0-4 16,0 0-4-16,0 0-3 15,0 0-1-15,0 0 0 16,0 0 3-16,0 0 2 16,4 0-2-16,-2 4 1 0,3-3 1 15,-1 2-3-15,1 1 0 16,-2 0-1-16,1 3 1 16,1 0-3-16,1 1 3 15,-2 1-1-15,-1 0 2 16,2-2-2-16,-1 2-1 0,1-1 0 15,-2-4 2-15,4 2 0 16,-2-2 4-16,0 1-3 16,-1 1-1-16,1-1 0 15,0 0 2-15,-1 0-1 16,2 3-2-16,-3-2 1 0,1 2 1 16,-1-1-3-16,1 0 0 15,-1 0 0-15,1 0 0 16,0-1 0-16,-1 1 0 15,-1-2 3-15,2 1-2 16,-3 1 4-16,1 0-6 16,0-2 2-16,0 1 0 0,-1-1 2 15,1 0-3-15,0 3 2 16,0-3-1-16,-1 2 0 16,1-2 2-16,0 3-1 15,1-1-1-15,-3 0 3 16,1 0-1-16,-1 0 2 0,2 2-2 15,-2-2 0-15,0 0-1 16,0 2 1-16,0-2-1 16,0-2 0-16,0 1-1 15,0-2 1-15,0-3 0 0,0-1-1 16,0 2-3-16,0 0 1 16,0-2-19-16,0 0-68 15,-2-12-145-15</inkml:trace>
  <inkml:trace contextRef="#ctx0" brushRef="#br0" timeOffset="224654.7553">25658 10811 484 0,'-4'-14'104'0,"-2"-1"-65"16,0 5 27-16,5 2-10 0,1 8-22 16,0 0-17-16,0 15-16 15,0 10-5-15,5 12 8 16,-3 11 6-16,3 11 0 16,-5 9-1-16,0 2-3 0,-5-5-4 15,1-6 1-15,2-7-8 16,2-13-24-16,6-10-4 15,7-11-23-15,6-13-56 16,-4-5-65-16</inkml:trace>
  <inkml:trace contextRef="#ctx0" brushRef="#br0" timeOffset="225107.8243">25646 11157 577 0,'-15'-8'51'0,"6"2"12"15,9-6-15-15,7 4-23 0,20-1-24 16,9-4-1-16,11-1 0 16,11 0 2-16,-2 2-12 15,0-1-8-15,-9 6 6 16,-11 3-3-16,-12 3-14 16,-14 1 21-16,-8 1 7 0,-2 10-4 15,-11 5 12-15,-5 3 12 16,-2 3-3-16,-2 1-6 15,2 2-4-15,2-2 1 16,0 0 1-16,5-1 0 16,4 0-2-16,6-5-3 15,1 1-3-15,0-5 0 0,10-6 2 16,7-4-1-16,2-3 4 16,1 0 0-16,2-12 3 15,-1-8-5-15,-1-1 1 16,-2-4 1-16,-2-2 2 15,-4 2 5-15,1 2 6 0,-4 1-2 16,-4 7-3-16,-2 3-2 16,0 7 0-16,-1 5-4 15,1 0-7-15,1 13-11 16,1 6 10-16,0 10-1 16,2 5 3-16,1 3-4 0,-1 2-40 15,2-5-37-15,-2-5-142 16</inkml:trace>
  <inkml:trace contextRef="#ctx0" brushRef="#br0" timeOffset="225498.4212">26384 11123 426 0,'0'-2'187'16,"0"2"-145"-16,0 0 5 15,0 2-55-15,2 12 16 0,3 4 6 16,0 3-1-16,2 2-8 16,1-1-1-16,-5 0-2 15,1-8-1-15,-4-3 0 0,0-4 1 16,0-6 0-16,2-1 13 16,-2-7 36-16,3-9-31 15,1-6-12-15,6-6 1 16,5-2 1-16,0 0-2 15,4 1-3-15,-1 4-4 16,-2 5-3-16,-1 9 0 16,-1 11-1-16,-4 0 1 0,0 18-3 15,-3 7 4-15,-6 11-2 16,-1 5 3-16,0 4 0 16,-5 1-1-16,-2-1-10 15,3-8-43-15,4-10-66 16,0-13-125-16</inkml:trace>
  <inkml:trace contextRef="#ctx0" brushRef="#br0" timeOffset="226139.0023">27299 11068 416 0,'-12'-24'86'15,"-2"3"-31"-15,-1 5 21 16,3 5-10-16,-3 9-19 15,-1 2-26-15,-2 18-18 0,-4 7-2 16,1 9 3-16,-4 9-1 16,3 5 0-16,5 4 1 15,5-1 1-15,7-1-3 16,5-5-1-16,7-8-2 16,15-8 1-16,12-13 0 0,7-9 5 15,6-7-1-15,4-14 3 16,0-12-3-16,-2-12-1 15,-8-5 0-15,-7-5-5 16,-12-4-1-16,-14 0 0 16,-8 4 0-16,-17 11-1 0,-12 7 1 15,-8 12 1-15,-5 16 11 16,4 7-1-16,8 20-5 16,10 3-2-16,13 6-5 15,8-1 2-15,26-3 1 16,16-7 1-16,8-7-8 15,8-16-35-15,0-4-110 0</inkml:trace>
  <inkml:trace contextRef="#ctx0" brushRef="#br0" timeOffset="227248.3133">27170 6662 550 0,'0'-15'24'15,"-2"3"38"-15,-1 3-3 16,-1 1-28-16,-1 5-11 16,0 3-7-16,-2 0-12 15,2 2-2-15,0 11-2 0,-2 1 2 16,2 7-1-16,3 4 0 15,2 2 1-15,0 0 1 16,0 0 0-16,5-4-4 0,6-3-10 0,5-6 3 0,2-7 4 31,2-7 5-31,0 0 5 16,1-7 3-16,1-11-3 16,0-3-1-16,-5-4-5 15,-4-1 0-15,-6-3-2 0,-7-1 2 0,0 4-6 16,-13 3-1-16,-6 5 4 0,-7 9-2 31,1 6 5-31,0 3 1 16,2 9 2-16,3 4 0 15,10 4-1-15,5-2-2 0,5-1-2 0,17-3 2 16,10-2 1-16,10-9 6 16,3 0 3-16,2-9-81 0,-10-10-275 15</inkml:trace>
  <inkml:trace contextRef="#ctx0" brushRef="#br0" timeOffset="235294.8315">10336 8329 342 0,'-5'0'13'0,"4"-3"5"16,-3 1 5-16,2 0-7 0,2 1-7 15,-1 1-4-15,-1-2 2 16,2 2 4-16,0 0-5 16,0 0-6-16,0 0 1 15,7 0 11-15,6 0 8 16,11 0 1-16,2 0 6 15,10 0-8-15,7-2-10 0,10-5-6 16,0 1-1-16,6 1 0 16,0 0-1-16,1 0 0 15,-3 1-1-15,-1 1 1 16,-6 0 0-16,-3 3 0 16,-8 0-1-16,-8 0 0 0,-8 0 0 15,-6 0-4-15,-10 0-22 16,-7 3-12-16,-4 2 3 15,-16 2 6-15,-5 0-52 16,-6 0-96-16</inkml:trace>
  <inkml:trace contextRef="#ctx0" brushRef="#br0" timeOffset="235622.9384">10249 8604 314 0,'0'2'49'15,"0"7"-56"-15,9-9 10 16,15 0 26-16,6 0 9 15,11 0-13-15,12-7-7 0,4-2-6 16,3 0-4-16,2 0-1 16,1 0-1-16,-5 2-2 15,-7-2 1-15,-5 4-3 16,-11 0-1-16,-8 1 0 16,-14 0-1-16,-13 3-68 15,-11-5-231-15</inkml:trace>
  <inkml:trace contextRef="#ctx0" brushRef="#br0" timeOffset="239294.7789">9233 8984 180 0,'-5'-5'51'0,"-3"1"15"15,1 1-6-15,0-1-19 16,2 3-8-16,1-1-4 16,-2 0-2-16,3 0 3 15,1 2 3-15,2-1-7 0,0 1-6 16,0 0-11-16,5 0-7 15,8 0 3-15,6 0-1 16,5 0 2-16,5 0-3 16,3 0-1-16,2 0-1 15,0 0 0-15,3 0-10 0,-3 0 19 16,0-4-8-16,-4 2-2 16,-1 0 1-16,-5-1-11 15,-2-1-27-15,-5 2-1 16,-7 2-10-16,-4 0-7 15,-6 0-21-15,0 0 0 0,-13 6-41 16</inkml:trace>
  <inkml:trace contextRef="#ctx0" brushRef="#br0" timeOffset="239560.4106">9359 9015 198 0,'-19'3'19'16,"2"-1"14"-16,2 2 15 0,3-3 2 15,-1 1-21-15,9 0 1 16,-1 0-7-16,3-1-8 16,1 3 3-16,1-2-7 15,0 2 8-15,5-1 6 0,10 1 9 16,2-3 1-16,8 1-5 16,2-2-9-16,6 0-4 15,1 0-7-15,0 0 0 16,2-2-4-16,-4-1-3 15,0-1-3-15,-3 3 0 0,-6 1-23 16,-6 0-42-16,-10 0-51 16,-7 0-102-16</inkml:trace>
  <inkml:trace contextRef="#ctx0" brushRef="#br0" timeOffset="243435.1197">5254 8004 419 0,'-17'0'43'0,"7"0"9"16,5-2 10-16,5-2-17 16,0-4-1-16,19 1-16 15,8 2-16-15,9-3-2 16,11 2-1-16,1 0-4 15,6 2-2-15,-2 4-2 16,-2 0-4-16,-6 3-60 0,-7 8-24 16,-12 3-35-16,-14-1-123 15</inkml:trace>
  <inkml:trace contextRef="#ctx0" brushRef="#br0" timeOffset="243591.3542">5304 8167 336 0,'-27'7'160'0,"11"-3"-97"15,16-4-23-15,2 0-29 16,25 0 3-16,10 0 30 16,14-4-32-16,12-3-10 0,7 2-34 15,-2-7-103-15,-2-5-281 16</inkml:trace>
  <inkml:trace contextRef="#ctx0" brushRef="#br0" timeOffset="244450.6712">3138 8107 568 0,'-3'-13'20'0,"1"4"7"15,0 4-6-15,2 5-2 16,0 5-14-16,0 10-12 16,4 6 5-16,3 5 4 15,5 7 0-15,1 1 0 16,1-2 2-16,1-2-4 15,-1-5 0-15,-1-4 3 0,-1-6-3 16,0-6 0-16,2-6 3 16,-2-3 10-16,4-2 13 15,-2-14-9-15,3-1-11 16,-3-5-3-16,1 2-2 0,-5-1 1 16,1 5-2-16,-3 3 0 15,-3 6 1-15,-2 7 2 16,1 0-6-16,-3 6-7 15,1 6 8-15,2 6 2 16,1 3 0-16,3-1 2 0,2 0-1 16,2-3-1-16,3-4 1 15,4-4 0-15,0-7 1 16,1-2 0-16,-1-9 4 16,3-9-2-16,-4-9 0 15,-2-1 3-15,-1-7 1 16,-5 0 1-16,-5-2 2 0,-3-1-1 15,-2 4 2-15,0 4 4 16,-7 4-1-16,-5 11-3 16,-1 4-11-16,-3 9-4 15,0 2-11-15,3 0-56 0,2 0-85 16</inkml:trace>
  <inkml:trace contextRef="#ctx0" brushRef="#br0" timeOffset="245122.493">3668 7407 203 0,'-7'-6'242'0,"4"-5"-191"0,-3 0 6 15,6-1-15-15,0-1-20 16,0-1 1-16,7 1 2 15,4 1-11-15,5-1-3 16,2 6-1-16,4 3-6 16,3 3 1-16,0 1-5 0,0 0 1 15,-2 5-4-15,-5 6 2 16,-9 5 0-16,-7 0-3 16,-2 2 3-16,-14 5 3 15,-10 0 1-15,-6 2 1 16,3 2 0-16,2-4-3 15,7-3-1-15,7-6-1 0,11-3-2 16,1-8-2-16,20-3 2 16,9-3 8-16,9-12 2 15,8-1-5-15,1-3-3 16,3-1 2-16,-5 0-4 16,-4 5-32-16,-8 0-41 15,-12-1-35-15,-13 5-133 0</inkml:trace>
  <inkml:trace contextRef="#ctx0" brushRef="#br0" timeOffset="245388.1052">3454 7152 457 0,'-7'-14'22'0,"4"5"27"0,1 5-4 15,-3 4-8-15,0 4-20 16,2 14-17-16,-1 12 0 16,-1 8 2-16,3 8 1 15,1 11 0-15,1 0 0 16,5 2-2-16,8 2 3 16,8-7-2-16,6-8-3 0,7-9-32 15,10-12-23-15,0-14-46 16,5-11-110-16</inkml:trace>
  <inkml:trace contextRef="#ctx0" brushRef="#br0" timeOffset="245622.4641">3880 7045 586 0,'-10'-16'23'0,"6"0"32"0,8 7-26 15,13 6-22-15,17 1-4 16,10 2-2-16,11 7 1 16,4 15 5-16,2 8 1 15,-7 16-2-15,-7 18-1 16,-20 15 1-16,-20 15-4 16,-10 12 2-16,-31 3 0 0,-24-6-45 15,-14-10-149-15</inkml:trace>
  <inkml:trace contextRef="#ctx0" brushRef="#br0" timeOffset="251512.8838">26712 6630 43 0,'-5'0'87'0,"-1"0"-64"0,1 0-4 16,-2 0-9-16,1 0-9 15,1 0 0-15,0 0 0 16,-1 0 1-16,5 0 0 16,-3 0 4-16,2 0 3 15,2 0-5-15,0 0-2 0,0 0-3 16,0 0-10-16,0 0-13 15,-1 0-1-15,1 0 24 16,-2 0 9-16,-1 0 11 16,0-4 6-16,1 2 7 15,-2 0-8-15,3 1-10 0,-1-2 0 16,-1 2-1-16,3-2 3 16,-2 1 6-16,2 0 7 15,0 2-13-15,0-1 5 16,0-1-2-16,0 1-5 15,0-2 1-15,0 3-1 16,0 0-1-16,0 0-7 0,0 0-2 16,0 0-2-16,0 0-1 15,2 0-1-15,3 3 3 16,0 1 0-16,0 1 2 16,3 1-1-16,-1-1 2 15,0 3 1-15,2 0-2 0,-1 0 1 16,-1 4-4-16,1 2 0 15,-1 0 0-15,-1 2-1 16,1-1 1-16,-1 3 0 16,-1-3-1-16,-2-1 0 15,4 1 4-15,-4-2 1 16,0 1 3-16,3-2-6 0,-1 1 2 16,-2-1 0-16,1-1 1 15,2 2 0-15,-1-3 2 16,0 1-4-16,1 0 0 15,-3 1-1-15,4 1 0 0,-2-5-2 16,-2 2 1-16,1-2-1 16,1 1 0-16,-4-1 0 15,3 0 1-15,-1-1 3 16,1 4 1-16,-1-2 0 16,2 0-1-16,-3 0 1 15,1 0-3-15,-1-2 0 0,0-2-2 16,-2 1 1-16,1-3 0 15,-1-1 0-15,0 0 3 16,0 0 2-16,0-2 1 16,0 0-1-16,0 0 2 0,0 0-3 15,0 0 3-15,0 0-1 16,0 0-2-16,0 0-2 16,0 0-1-16,0 0-4 15,0-6-32-15,0-3-55 16,-3-7-85-16</inkml:trace>
  <inkml:trace contextRef="#ctx0" brushRef="#br0" timeOffset="252294.0885">26667 6617 246 0,'-1'0'3'0,"-3"0"32"16,4 0 9-16,0-2-18 0,0 1-17 16,0-1 13-16,0 0-9 15,0 1 2-15,0-1 1 16,0 1-1-16,0-2-1 16,0 3-2-16,4 0 1 15,-1 0-4-15,2 0 2 16,1 0-3-16,1 0-4 0,2 6-2 15,-2 3-3-15,2 3 0 16,-1 0 1-16,0 6 4 16,1 1-1-16,-2 1 3 15,1 2-2-15,-1 1-2 16,2 0 2-16,-2 2 0 16,1 1 3-16,-3 0-3 0,2-2-1 15,-2 2 3-15,0-3-3 16,1-2 3-16,-2-1 1 15,1 0 2-15,-3-3 1 0,-1-1-1 16,1-1 0-16,0-3 1 16,-2-3-3-16,0-2-1 15,0 0 2-15,0-3 0 16,0-4 2-16,0 0 6 16,0 0 3-16,0 0 1 15,0 0 1-15,0 0-7 0,0-2-12 16,0-5-1-16,-4 4-13 15,1-3-40-15,-4-1-49 16,1-9-103-16</inkml:trace>
  <inkml:trace contextRef="#ctx0" brushRef="#br0" timeOffset="253075.2986">26673 6632 207 0,'-2'0'10'15,"-2"0"38"-15,3 0 8 16,1 0-7-16,-2 0-23 0,2 0 9 16,0 0-4-16,0 0-6 15,0-2-7-15,0 0-4 16,5 2-4-16,-1 0-4 15,1 0-1-15,2 0-1 16,1 2 7-16,-1 6-5 16,0-2-2-16,0 4-2 15,4 1 2-15,-4 5 2 0,2 0-3 16,2 2 0-16,-2 5 1 16,1 1 1-16,2 2-1 15,-2 1-2-15,-3 0 0 16,0 2-1-16,1-6 1 0,-1 0-2 15,-2-2 1-15,-2-3 0 16,1 2 1-16,-2-5 2 16,1 0 2-16,-3-3 0 15,3 1 0-15,-3-6-1 16,0-2 0-16,0-1 1 16,0-2 1-16,0-2 1 15,0 0 1-15,0 0 1 0,0 0 2 16,0 0 0-16,0 0-3 15,0 0-2-15,0 0 0 16,0 0-5-16,0-4-2 16,-3 0-1-16,0-2-32 0,-1-1-65 15,-1-8-145-15</inkml:trace>
  <inkml:trace contextRef="#ctx0" brushRef="#br0" timeOffset="254950.4156">26796 6853 76 0,'0'0'-1'15,"2"0"-34"-15</inkml:trace>
  <inkml:trace contextRef="#ctx0" brushRef="#br0" timeOffset="259544.4624">27911 11041 504 0,'-5'-5'17'16,"-11"-10"19"-16,9 8 19 15,3 4 0-15,2-1-15 16,2 2-6-16,0 2-11 0,0 0-15 16,13 6-15-16,5 4 7 15,9 3 2-15,7-1-2 16,8 4 2-16,2-5-1 16,1-1 1-16,0 0 0 0,-2-5 0 15,-7 0-1-15,-8-1 0 16,-7 0-1-16,-11-1 0 15,-7 2-2-15,-3 1 0 16,-1 6 3-16,-13 6 6 16,-5 2-1-16,-5 6 0 15,-3 3-1-15,-7 5 2 0,-1 0 2 16,-2 1-3-16,-1 1-1 16,2-4-2-16,2-5-1 15,6-4-1-15,4-5 0 16,12-7 0-16,8-4-27 15,4-7-50-15,16-4-101 0,11-15-136 16</inkml:trace>
  <inkml:trace contextRef="#ctx0" brushRef="#br0" timeOffset="259935.0576">28636 11032 589 0,'-2'-9'-1'0,"-8"2"14"15,1 7 18-15,1 0-14 16,-5 3-4-16,2 12-8 16,2 4-2-16,-4 4-1 15,5 2 0-15,1 2 0 16,0 2 2-16,3-3-3 15,4 1 1-15,0-4-3 0,0-3 1 16,7-4 1-16,7-4 0 16,3-6 3-16,0-4 8 15,5-2 8-15,3-8 5 16,1-9-10-16,-4-4 3 16,2-6 0-16,-8-6-4 0,-3-1-3 15,-7 1-3-15,-6-2-1 16,-1 7-1-16,-15 7-7 15,-13 12-2-15,-5 9-2 16,-8 7-10-16,-4 14-43 0,-3 1-54 16,3-1-177-16</inkml:trace>
  <inkml:trace contextRef="#ctx0" brushRef="#br0" timeOffset="263888.0718">29435 12061 682 0,'0'-26'29'15,"0"1"-14"-15,-6 6 35 0,5 10-11 16,-2 5-27-16,-1 4-6 16,-4 0-8-16,-3 8-3 15,0 9 4-15,-1 5 1 16,0 9 0-16,-2 4 0 0,8 7 0 15,4-3 0-15,2-2 0 16,2-3-2-16,10-4 1 16,4-9-1-16,3-4 0 15,7-10 1-15,-3-5 1 16,3-2 2-16,-1-6 4 16,-2-8-3-16,-5-7-1 15,-4-6 1-15,-4-5-2 0,-10-6-6 16,0-1-1-16,-15-2-4 15,-6 4 3-15,-5 5 3 16,-1 9 2-16,4 10 1 16,1 7 4-16,3 6 0 15,7 9-3-15,9 9-2 0,3 2-1 16,10 2 1-16,17-3 1 16,8-1 2-16,8-10 0 15,4-5-20-15,-1-3-65 16,-2-15-141-16</inkml:trace>
  <inkml:trace contextRef="#ctx0" brushRef="#br0" timeOffset="265622.3382">28035 12327 496 0,'-12'-2'13'0,"-5"-3"11"0,2 5-20 16,-4 0-3-16,0 3 2 15,-1 6 18-15,-2 3 7 16,3 3-4-16,1 3-9 16,7 3-9-16,0 4-3 15,8 6-2-15,3-3 1 0,1 1 0 16,16-3-1-16,2-1-1 16,6-7 1-16,6-5 0 15,1-6 6-15,2-7-3 16,1 0 0-16,-7-15 4 15,-3-3 6-15,-5-1-2 0,-9-6-5 16,-9 0 13-16,-2 0 4 16,-13 2-11-16,-7 0-4 15,-1 1-5-15,1 6-4 16,2 4 1-16,8 7-3 0,4 3-20 16,6 2-45-16,12 0-77 15,14 0-75-15</inkml:trace>
  <inkml:trace contextRef="#ctx0" brushRef="#br0" timeOffset="265934.8126">28937 12130 712 0,'0'-8'8'15,"-16"1"17"-15,-4 7 16 16,-3 0-32-16,-1 10-6 15,-1 8-1-15,-2 5-1 0,-2 4 1 16,0 2-1-16,-3-1 1 16,0-1 1-16,0 0-2 15,1-6 2-15,6-3-1 16,6-4-1-16,4-7 2 0,6-1-2 16,7-4 1-16,2-2-2 15,19 0-2-15,5-10 7 16,16-2-4-16,12-4-6 15,12 0-14-15,4-2-11 16,0 5-19-16,-9 3-18 16,-13 6-54-16,-15 4-164 0</inkml:trace>
  <inkml:trace contextRef="#ctx0" brushRef="#br0" timeOffset="266091.0909">28648 12601 521 0,'0'0'154'0,"23"-5"-143"16,15-12 1-16,12-1-6 15,11 0-3-15,4 0-3 0,5 0-25 16,-4-2-142-16</inkml:trace>
  <inkml:trace contextRef="#ctx0" brushRef="#br0" timeOffset="267028.4821">30531 11903 385 0,'6'-9'52'15,"1"1"10"-15,0 1 8 16,0 0-23-16,0 1-20 16,-2 4-20-16,-2-1-5 0,-3 2 0 15,2 1 7-15,-2 0 3 16,0 0 0-16,0 0-1 16,0 0 5-16,0-2-3 15,0 2-4-15,0 0-4 16,0 0-4-16,0 0 2 15,0-2-2-15,0 2-1 0,0 0 0 16,0 0 1-16,0 0-1 16,0 0 1-16,0 0 0 15,0-2 0-15,0 2 0 16,0 0 0-16,0 0-2 16,0 0 0-16,0 0-3 0,0 0-24 15,0 0-17-15,0 0 1 16,0 4 9-16,-4-2-40 15,-2-2-89-15</inkml:trace>
  <inkml:trace contextRef="#ctx0" brushRef="#br0" timeOffset="268637.7518">30563 11901 412 0,'10'-8'28'0,"-1"0"-8"16,-2-1 61-16,6 1-24 15,-3 0-8-15,-3 1 0 16,0 0-13-16,1 1-12 16,-3 2-7-16,-3 3-5 0,0-1-7 15,-2 2-3-15,0 0-7 16,0 0 0-16,0 3 1 16,-7 7 2-16,-8 4 2 15,-4 4 0-15,-10 5-1 16,-5 0 5-16,-8 4-3 15,1-2-3-15,2-3-9 16,2 0 1-16,5-6 9 0,11-4 1 16,6-2-1-16,8-2 2 15,7-4-2-15,0-2-2 16,22-2 2-16,9 0 5 0,8-2-3 16,8-7-1-16,6 0-12 15,3 0-20-15,-4 1-10 16,-7-2-25-16,-8 3-111 15</inkml:trace>
  <inkml:trace contextRef="#ctx0" brushRef="#br0" timeOffset="268856.5213">30305 12238 477 0,'0'3'23'16,"12"-3"-17"-16,19 0 61 15,14-5-34-15,13-4-21 16,12-6-8-16,5 0-4 0,2-3-38 16,-3-6-117-16</inkml:trace>
  <inkml:trace contextRef="#ctx0" brushRef="#br0" timeOffset="269325.1889">31247 11808 430 0,'1'-25'105'0,"-1"-4"-105"0,0 4 5 16,-9 6 12-16,-5 1 1 15,-5 5-3-15,-1 8-5 16,-6 3-8-16,-3 2-2 16,1 4-1-16,-1 9 1 15,0 2-1-15,5 7 0 0,5-1 1 16,6 6-1-16,8-2-5 16,5-2-23-16,0-5-6 15,15-4 14-15,6-4 11 16,4-8 17-16,0-2-4 15,2 0 0-15,-4-12 3 16,2-2 11-16,-5-4 11 0,-1-1 1 16,-4-2 2-16,-6-1 1 15,-3 3 2-15,-2 4-3 16,-2 0-14-16,-2 7-3 16,0 2-4-16,0 6-6 15,0 0-6-15,3 13-5 16,1 9 7-16,2 6-2 15,-2 9 2-15,1 6 2 0,1 3-1 16,-4 4-1-16,-2-1-8 16,0-5-35-16,0-7-54 15,0-9-81-15</inkml:trace>
  <inkml:trace contextRef="#ctx0" brushRef="#br0" timeOffset="269825.1653">31541 11678 356 0,'-4'-6'107'0,"2"-2"-94"0,1 0 62 15,-1 3-26-15,0 1-24 16,0 1 1-16,2 1-4 16,0-1-6-16,0 3-5 15,-1-2-6-15,1 2 0 0,0 0-3 16,0 0 1-16,-4 0-3 16,0 0-1-16,-1 5 0 15,-4 4 1-15,0 4 0 16,-2 5-1-16,-1 4 1 15,1 3 0-15,1 4-2 0,4 1 3 16,0-3-2-16,6-1 1 16,0-2-1-16,0-4 1 15,11-4-1-15,5-6 1 16,3-1 4-16,7-3 3 16,4-6 2-16,3 0-4 0,-3-6-2 15,1-8 0 1,-4-4-2-16,-5-6 1 0,-10-7 0 15,-7-3 0-15,-5-4-2 16,-7 6-1-16,-15 6 0 16,-8 6-13-16,-8 11-54 0,-1 6-113 15</inkml:trace>
  <inkml:trace contextRef="#ctx0" brushRef="#br0" timeOffset="278137.9187">24821 13520 302 0,'0'-8'51'15,"0"2"-28"-15,0-3 52 16,0-4-20-16,-5 3 1 0,-5-2-6 15,0 1-2-15,-2 0-9 16,-3 4-12-16,-1 1-11 16,-4 6-13-16,-5 0-3 15,-2 6-1-15,2 8 0 16,-3 11-1-16,1 7 1 16,1 9-1-16,4 7-1 15,5 4 2-15,6 1 2 0,7-3-1 16,4-8-21-16,5-9-9 15,14-11 14-15,4-12 8 16,6-8 5-16,3-4 9 16,-1-17-2-16,1-10 2 15,-1-8-3-15,-6-8 0 0,-4-7-1 16,-6-5 7-16,-8-5 10 16,-4-9 0-16,-3-4-3 15,0-5-5-15,-8-1-7 16,-6 8-2-16,2 7-2 15,0 16 1-15,1 17-1 0,0 18 1 16,4 15-2-16,-1 29-7 16,5 19 5-16,1 18 3 15,2 14 1-15,0 6 0 16,10 6 0-16,2 1-1 16,6-9 1-16,5-9-9 0,2-9-28 15,2-13-30-15,0-17-69 16,0-16-12-16</inkml:trace>
  <inkml:trace contextRef="#ctx0" brushRef="#br0" timeOffset="278356.7043">25116 13394 628 0,'0'-14'67'16,"0"8"3"-16,0 6-45 15,4 2-23-15,1 16-8 0,2 7 9 16,2 7 0-16,2 10 4 16,-4 3-1-16,2 3-3 15,-8 2-1-15,-1 0-1 16,0-11-20-16,0-6-56 0,-7-14-57 16,4-16-43-16</inkml:trace>
  <inkml:trace contextRef="#ctx0" brushRef="#br0" timeOffset="278528.5299">25128 13412 578 0,'-3'-11'26'16,"3"-4"49"-16,7 0-4 16,15 2-51-16,10-1 0 15,7 0-13-15,7 6-5 16,-2 5-1-16,-3 3-25 0,-10 7-63 15,-17 7-46-15,-14 8-79 16</inkml:trace>
  <inkml:trace contextRef="#ctx0" brushRef="#br0" timeOffset="278684.7571">25157 13552 290 0,'-2'2'101'0,"2"-2"-19"15,13 0 27-15,10-9-54 16,8-2-8-16,4 1-23 15,6 1-13-15,-2 2-9 16,-3 3-2-16,-8 4-27 16,-8 0-68-16,-12 8-51 0,-8 6-174 15</inkml:trace>
  <inkml:trace contextRef="#ctx0" brushRef="#br0" timeOffset="278840.9935">25168 13748 443 0,'0'0'156'0,"3"0"-117"16,17-7 5-16,6 0-37 16,9 0 2-16,5 2-5 0,3 1-8 15,2 1-100-15,-8-1-198 16</inkml:trace>
  <inkml:trace contextRef="#ctx0" brushRef="#br0" timeOffset="279091.0284">24421 14205 530 0,'-4'0'200'16,"11"-2"-178"-16,29-14 10 15,27 2-24-15,25-9 13 16,24-4 3-16,19 0-8 16,14-1-7-16,5 1-7 15,-4 4-2-15,-6 3-10 0,-23 1-73 16,-16-3-149-16</inkml:trace>
  <inkml:trace contextRef="#ctx0" brushRef="#br0" timeOffset="282887.9782">24850 14833 646 0,'-15'-4'16'0,"-4"4"12"0,-3 4-4 16,0 10-12-16,2 5 0 15,1 9-4-15,5 2-4 16,5 5-2-16,5 1-1 16,4 3 0-16,0-4 0 15,0-3-7-15,7-9-9 16,4-11 9-16,3-7 2 0,3-5-4 15,2-7 14-15,5-12 3 16,-2-8-4-16,1-9 2 16,-4-7 4-16,0-7 4 15,-5-12 0-15,-3-9 1 16,-4-11-4-16,-2-8-2 0,-3-7-1 16,-2 9-1-16,0 10 3 15,0 15-2-15,0 17 1 16,0 19 2-16,-2 18-5 15,0 9-9-15,-1 23-12 16,1 21 8-16,0 14 6 0,2 17 0 16,0 11 1-16,0 8-1 15,2-6 1-15,7-7 0 16,2-10 0-16,3-13-17 16,3-13-15-16,-2-16-11 15,4-8-27-15,0-14-53 0,5-7-37 16</inkml:trace>
  <inkml:trace contextRef="#ctx0" brushRef="#br0" timeOffset="286059.9692">25364 14573 608 0,'2'-18'17'0,"-2"0"6"16,0 9 50-16,0 4-14 15,0 5-33-15,-4 5-20 16,-2 13-12-16,3 14 6 16,-4 9 1-16,0 10 0 15,0 7 0-15,1 0-1 16,-1-7 2-16,3-7-1 0,2-9-2 16,2-11 0-16,0-12 0 15,9-10 0-15,4-2 2 16,5-7 10-16,3-14-3 15,3-4-3-15,0-4-1 16,0-1 5-16,-4 2 0 0,-8 3-2 16,1 5-2-16,-7 8-3 15,-5 3 0-15,-1 9-2 16,0 3-6-16,0 10-3 16,0 6 7-16,0 5 1 15,0 1 1-15,0 1 1 0,0-3-2 16,2-3-1-16,7-6 2 15,2-5-2-15,1-6 2 16,8-3-1-16,0 0 6 16,1-11 0-16,5-4-4 15,-3-9 2-15,2-5-1 0,-5-4 2 16,-4-8 5-16,-2-7 2 16,-5-2-2-16,-3 2-1 15,-4 3-1-15,-2 12-5 16,0 8 0-16,-8 12-4 0,-2 13-5 15,-3 0-37-15,0 18-15 16,3 5-24-16,1 4-95 16,3-2-301-16</inkml:trace>
  <inkml:trace contextRef="#ctx0" brushRef="#br0" timeOffset="288919.6559">26001 12805 551 0,'8'-22'13'15,"-5"5"28"-15,-3 4 23 16,0 4-18-16,0 6-16 0,-2 1-10 15,-2 2-6-15,1 5-7 16,-1 18-5-16,2 15-2 16,2 14 5-16,0 18 4 15,4 15-2-15,-1 13 0 16,3 7-2-16,-2 4-1 0,-4 5 1 16,0-1 4-16,0-8 1 15,0 4 4-15,0-2-5 16,0-6 1-16,0 5-1 15,-2-1 0-15,2 0-3 0,-2 2-2 16,2 0-2-16,0 0-1 16,-1-5-1-16,-4-10 2 15,2-9-2-15,-2-9 1 16,-2-13 0-16,1-14 0 16,-2-12 10-16,3-12 8 15,3-12 3-15,1-10 2 0,1-2 5 16,0-17-29-16,7-8 0 15,2-7-7-15,2-2-50 16,-2-5-37-16,-3 1-149 16</inkml:trace>
  <inkml:trace contextRef="#ctx0" brushRef="#br0" timeOffset="289716.4598">26010 15529 663 0,'6'0'15'0,"-1"0"2"15,0 8-11-15,4 14-8 0,-1 6 9 16,0 10 9-16,-1 5-6 15,-1 3-3-15,-1-3-3 16,1-2-3-16,-3-3 2 16,1-12-2-16,-1-10 0 15,3-10-1-15,-1-6 0 0,5-15 16 16,0-8-3-16,0-5-5 16,2-4 1-16,-2 1-2 15,-1 8-5-15,-3 5 0 16,-2 8-2-16,-3 6-1 0,-1 4-3 15,0 12-10-15,0 8 11 16,0 5 4-16,0 5 0 16,4 2 0-16,1-5-1 15,4-1 0-15,4-11 1 16,3-4-1-16,4-11 4 16,1 0-1-16,2-18 3 0,1-3 3 15,-2-8 6-15,-3-7 4 16,-3-1 4-16,-4-6-5 15,-4-1-5-15,-6 1-8 16,-2 3-2-16,0 10-3 16,-6 9-2-16,-5 8-1 15,5 12-3-15,-1 1-35 0,5 14-26 16,2 5-44-16,0-1-121 16</inkml:trace>
  <inkml:trace contextRef="#ctx0" brushRef="#br0" timeOffset="289872.6893">26601 15632 624 0,'0'0'48'0,"2"-5"-8"16,6-2-4-16,11 1-39 0,3 1 7 16,6 3-2-16,2 2-30 15,-5 0-62-15,-5 4-84 16</inkml:trace>
  <inkml:trace contextRef="#ctx0" brushRef="#br0" timeOffset="290013.3103">26664 15793 540 0,'-2'3'117'16,"2"-3"-80"-16,12 0-5 16,10-2-13-16,3-3 0 15,8-2-15-15,2 0-49 0,3-4-106 16,1 1-394-16</inkml:trace>
  <inkml:trace contextRef="#ctx0" brushRef="#br0" timeOffset="290591.3823">27125 15637 630 0,'-3'-1'57'0,"1"-6"27"16,2 3-46-16,-2 4-10 0,0 0-9 15,2 2-21-15,-4 12-9 16,2 4 11-16,1 5 0 15,1 4 0-15,0 0 1 16,0-4-7-16,0 0-7 16,0-7-4-16,5-3 8 0,5-8 2 15,0-3 1 1,5-2 6-16,1-6 4 0,2-6-2 16,1-2-1-16,-2 0 0 15,-2-1 0-15,-3 2 4 16,-5 6 13-16,-4 2-1 15,-1 2-8-15,-2 3-6 16,0 0-7-16,0 10-6 0,0 5 9 16,0 0 2-16,0 3-3 15,0 0-9-15,7-4-1 16,4-4 5-16,5-7 4 16,2-3 1-16,3 0 4 0,3-14 3 15,3-4 3-15,0-5 0 16,-2-4 6-16,-4-1 6 15,-4-5 4-15,-7-1-3 16,-4 1-3-16,-6 0-6 16,-4 10-10-16,-10 4-3 15,-6 8-3-15,-1 7-32 0,1 3-46 16,2-1-106-16</inkml:trace>
  <inkml:trace contextRef="#ctx0" brushRef="#br0" timeOffset="291903.7946">27757 15213 502 0,'0'-16'83'0,"0"-4"-34"15,0 2 45-15,0 6-30 0,0 3-26 16,2 4-13-16,4 5-12 16,1 0-9-16,-2 12-6 15,4 6 1-15,-4 8 0 16,1 6 1-16,-4 3 0 16,-2-2 0-16,0-1-22 15,0-1-19-15,-6-6-18 0,-3-9-43 16,2-9-37-16,-3-7-159 15</inkml:trace>
  <inkml:trace contextRef="#ctx0" brushRef="#br0" timeOffset="292106.9081">27543 15104 537 0,'-12'-20'68'0,"7"6"13"16,3 9-24-16,2 5-7 0,0 7-36 15,0 12-18-15,0 6 3 16,5 10 2-16,2 5 0 16,2 3 0-16,1 2 0 15,0-1 1-15,2-2-14 16,5-5-37-16,3-8-43 16,1-13-19-16,6-13-32 15</inkml:trace>
  <inkml:trace contextRef="#ctx0" brushRef="#br0" timeOffset="292310.0609">27965 14983 674 0,'2'-9'62'0,"3"4"-1"16,7 5-51-16,5 10-10 15,3 13 0-15,2 13 5 16,-1 9 3-16,-8 10 2 0,-6 9-2 15,-7 5 0-15,-2 5-4 16,-11-4-1-16,-6-8-26 16,2-10-60-16,-3-20-105 15</inkml:trace>
  <inkml:trace contextRef="#ctx0" brushRef="#br0" timeOffset="294528.7187">28629 13665 375 0,'-8'-15'107'15,"-1"1"-68"-15,0 0 23 16,2 3-2-16,1 4-19 0,3 4-8 16,1 0-7-16,0 3-10 15,0 0-11-15,2 4-6 16,0 7-2-16,11 5 2 15,12 2-3-15,10 0 6 16,10 1 2-16,9 0 2 0,5-2-3 16,3-1-1-16,-4-2 0 15,-4-1-2-15,-9-1 3 16,-8-5-6-16,-8-1 4 16,-8-3-1-16,-9 1 0 15,-3-1 1-15,-5 1 7 16,-2 1 5-16,0 1-9 15,-7 6 3-15,-3 4 2 0,-7 6-3 16,-2 3-1-16,-5 3-2 16,-1 4 0-16,-6 2 2 15,-4 4 0-15,-6 1-2 0,0 0 0 16,-1 0-2-16,-2-1-1 16,7-8 1-16,8-3-6 15,5-9-21-15,17-5-14 16,7-12-32-16,19-1-91 15,11-16-60-15</inkml:trace>
  <inkml:trace contextRef="#ctx0" brushRef="#br0" timeOffset="294966.1969">29681 13640 561 0,'7'-20'26'16,"-4"2"49"-16,-1 4-8 15,-2 9-22-15,0 5-16 16,-5 0-22-16,-9 10-10 15,-1 12 3-15,-7 6 2 0,1 4-2 16,-2 9 2-16,1 4-2 16,4 1 2-16,3 2-3 15,7-3 2-15,3-4-6 16,5-9-1-16,1-7 1 16,15-12 3-16,6-6 1 0,7-7 5 15,5-7 2-15,7-11 5 16,0-9-9-16,0-5 0 15,-3-9-1-15,-6-5 2 16,-8-6 2-16,-14 0 1 16,-10 2-1-16,-3 7-6 15,-26 9-1-15,-10 11-3 0,-12 14-4 16,-7 9-52-16,-6 0-119 16</inkml:trace>
  <inkml:trace contextRef="#ctx0" brushRef="#br0" timeOffset="295809.9085">26491 12023 277 0,'-10'2'96'0,"4"-2"-32"15,5 0-25-15,1 0-7 16,1 0 0-16,19 0 7 16,10-2 2-16,19-3-8 0,16-5-7 15,16-4 0-15,14 5-5 16,14-6-6-16,9 5-4 16,6-3-6-16,0 2-2 15,-5 1-1-15,-6 2-2 16,-18 4-1-16,-20 0 2 15,-19 4 0-15,-20 0-10 0,-23 4-51 16,-17 8-47-16,-29 0 15 16,-15 3-63-16</inkml:trace>
  <inkml:trace contextRef="#ctx0" brushRef="#br0" timeOffset="296028.6149">26871 12341 228 0</inkml:trace>
  <inkml:trace contextRef="#ctx0" brushRef="#br0" timeOffset="297200.4138">23719 14029 92 0,'-13'5'14'0,"0"-2"-112"16</inkml:trace>
  <inkml:trace contextRef="#ctx0" brushRef="#br0" timeOffset="299575.3457">23773 13715 397 0,'-7'10'0'0,"-1"1"4"16,1 0 0-16,0-3 1 0,2 2-1 16,-1-5 4-16,-1-2 14 15,0-3 31-15,-2 0 7 16,-2-8-16-16,0-5-12 16,-3-3-13-16,-1-4-10 15,1-5-8-15,-2-7 1 0,-2-2-2 16,-4-12 0-16,-1-9 1 15,-4-10-2-15,-2-11 2 16,-2-10 0-16,1-8 0 16,4-9 1-16,2-7 1 15,8 2-1-15,9-1 1 0,7 2 0 16,10 0 6-16,15 5-3 16,13 2 4-16,7-2-2 15,13 4-1-15,5 5 0 16,3-1-5-16,9 3 8 15,1 2-10-15,4 9 1 16,0 3 0-16,6 8-1 0,2 8 0 16,0 11 1-16,-1 7 1 15,0 8 2-15,1 11-2 16,-7 6-1-16,-6 8 1 16,-7 6-2-16,-7 4 1 15,-7 0-2-15,-11 0 2 16,-6 6-1-16,-8 0 0 0,-7 4 1 15,-7 0-1-15,-6 3-1 16,-6-1-15-16,-3 1-32 16,-8-1-19-16,-16-6-19 15,-5-6-27-15,-7-6-167 0</inkml:trace>
  <inkml:trace contextRef="#ctx0" brushRef="#br0" timeOffset="299856.5896">24315 11199 525 0,'-9'-8'13'16,"2"-2"16"-16,7 7-16 16,0 3-10-16,7 0-9 0,11 0 6 15,9 0 1-15,7 0-1 16,9 3 0-16,7 5 1 15,6 2 1-15,7 9 0 16,-4 6 5-16,1 12 2 16,-11 9-1-16,-11 15-1 15,-16 12-3-15,-22 13 0 16,-12 7 2-16,-36 0 0 0,-27-1-33 16,-29-2-43-16,-31-13-206 15</inkml:trace>
  <inkml:trace contextRef="#ctx0" brushRef="#br0" timeOffset="303496.9534">23693 12789 258 0,'-5'5'185'16,"3"-1"-179"-16,2-4-10 15,4 0 2-15,11 0 21 16,10-4 12-16,9-10 4 0,12-6-20 16,8-8-6-16,13-6-5 15,9-5-1-15,7-4 2 16,7 0 0-16,5 0 1 15,2 4 0-15,4 5 0 16,5 6 1-16,0 8-5 16,2 11-2-16,-3 9 2 0,5 0-2 15,-2 17 0-15,-4 13 0 16,3 5 0-16,3 2 0 16,-3 1 0-16,9-1 1 15,-3-6 1-15,1-6-1 16,0-6-1-16,1-4 1 0,-2-3-1 15,0-3 0-15,2-5 1 16,-1-4-1-16,2 0 1 16,-1-2-1-16,0-9-7 15,-2-5 1-15,0-2-2 0,-5-3 9 16,-4-1-1-16,-9 4 0 16,-4 1 5-16,-4 8 9 15,-3 5-1-15,-1 4 0 16,-1 13-10-16,3 8-2 15,1 9-1-15,-2 10 1 16,2 2-1-16,1 3 1 16,3 1-9-16,1-4-10 0,4-7 14 15,7-10 3-15,7-7 2 16,0-9 0-16,4-6 0 16,-1-3-1-16,2 0 0 15,-2-5 0-15,-2-2 2 16,-3 0-2-16,-2 1 3 0,-5 5 4 15,-1 1-2-15,-1 0 1 16,1 7-1-16,-2 9-3 16,-3 4 0-16,-5 8-1 15,-3 6-2-15,-8 9 4 0,-5 7-5 16,-5 9 2-16,-7 3 2 16,-3 6-4-16,-6 0 1 15,-1-1-5-15,-5 1 2 16,1-7 3-16,1-1 0 15,3-5 2-15,-2-5 0 16,0-3-1-16,-2-6 2 0,-6 4 2 16,-8-1 0-16,-10 6 0 15,-9 7-2-15,-7 8 0 16,-7 9-2-16,-2 12 2 16,-12 11-1-16,-6 4 1 15,-1 13-2-15,-7 4 0 0,-7 0 0 16,-5-1 0-16,-1-5 0 15,-6-4 1-15,1-6 0 16,-3-7-2-16,0-1 4 16,-6-9-2-16,0-6 6 15,-3-6-1-15,2-9-3 0,1-7 0 16,3-5-3-16,3-5 2 16,1-3 0-16,-6-1 2 15,0 3-3-15,-11 1-1 16,-10 2-1-16,-8 2 0 15,-10-2 4-15,-6 1-2 0,-9-4 0 16,-6-5 1-16,-8 1-2 16,-6-5-1-16,-8-5 2 15,-10 0-1-15,-10-3 2 16,-9-2-2-16,-10-1 5 16,-10-1 19-16,-10 0-3 15,-8 0-10-15,-8 0-6 0,-4-2-3 16,-6-2 1-16,2-3 1 15,-1-3-3-15,4-4 1 16,2-6-1-16,11-5-1 16,4-4 0-16,7-12 0 0,6-13-2 15,1-9-4-15,-2-14-5 16,0-6 1-16,2-6 3 16,2-7-1-16,5-6 4 15,9-1 4-15,9-7-1 16,16-3 1-16,12-3 3 0,16-2 2 15,20 0 5 1,17-3 0-16,15 2 0 0,13-1 0 16,17 2-3-16,10-5-7 15,14-4 2-15,10 0-2 16,2 1 0-16,17-3 0 16,8 3-1-16,5 4 1 15,2 0 0-15,1 0 0 0,1 3 0 16,0 1 1-16,-1-5-1 15,3-4 3-15,2-6 0 16,1-10-2-16,2-11 1 16,7-15-3-16,8-8 3 0,5-12 0 15,3-5-2-15,0-2 0 16,-1 1 0-16,-8 6 1 16,-21 10-2-16,-21 14 1 15,-30 11-19-15,-53 16-120 16</inkml:trace>
  <inkml:trace contextRef="#ctx0" brushRef="#br0" timeOffset="316059.6947">9142 9260 146 0,'-15'0'10'16,"-1"1"12"-16,1-1-4 0,1 2 13 15,-1-2 11-15,3 0-7 16,2 0 4-16,0 0-18 15,3 0-1-15,2 0-7 16,0-2-2-16,1 1-4 16,2 1-2-16,1 0-1 0,1 0 1 15,0 0 2-15,0 0-2 16,7-3 3-16,3 3 3 16,12 0-2-16,3 0-2 15,6 0-5-15,10 0 1 16,8 0-2-16,4 0-1 15,6 0 2-15,2 0-5 16,4 0 5-16,-1 0-2 0,4 6 0 16,-2 0 0-16,5 4 1 15,3-3 0-15,3 1-1 16,4-1 1-16,-2-1-2 0,0 1 2 16,-4 1-1-16,0-1 3 15,-7 0 7-15,0 0 5 16,-6 0 2-16,1 3-7 15,0-2-3-15,-2 0-6 16,-3 4-3-16,-6 0 5 16,-4 2 2-16,-3 2-3 15,0-3 5-15,-4-1 2 0,-3-1 6 16,0-5 1-16,-4 0-2 16,-2-4-1-16,-1 0-5 15,-3-1-4-15,-2-1-1 16,-4 3-2-16,-5-1-1 0,-4 0 0 15,-6 6-32-15,-7 2-31 16,0-4-40-16,-18-4-124 16</inkml:trace>
  <inkml:trace contextRef="#ctx0" brushRef="#br0" timeOffset="316622.1662">9333 9551 214 0,'-1'0'17'0,"1"0"7"16,0 0-10-16,0 0 2 15,5 0 39-15,6 2-13 16,1 0-1-16,9 0-7 0,3-1-6 16,11 1-1-16,4 0 0 15,7-1-3-15,10 2-13 16,2 0-8-16,5 3-1 15,1 1 0-15,2 1-1 16,2 7 1-16,3 1 0 0,-3 3 0 16,0 1-1-16,0 2 2 15,0-3-1-15,-4-1-2 16,-1-5 3-16,-4-3-1 16,-6-4 0-16,1-4 2 15,-6-2 11-15,-7 0 0 16,-7 0 5-16,-6-6 0 0,-4 2-5 15,-8 3-7-15,-1-3-1 16,-9 2 1-16,1 1 1 16,-5-1 1-16,0 0 1 15,-2 2-3-15,0-2-4 0,0 2-5 16,0 0 0-16,-9 0-11 16,-1 0-69-16,-9 0-57 15,-4-11-136-15</inkml:trace>
  <inkml:trace contextRef="#ctx0" brushRef="#br0" timeOffset="320731.2494">29061 7079 128 0,'-16'9'231'0,"-4"-2"-258"16,-8 2 12-16,-7 0-78 15</inkml:trace>
  <inkml:trace contextRef="#ctx0" brushRef="#br0" timeOffset="322418.6285">27738 6941 127 0,'0'-1'0'0,"0"1"0"0,0 0 1 16,0-2-2-16,0 0 9 16,0 2-2-16,0-1 7 15,0-1-2-15,0 2 1 16,0-2 0-16,0 2 7 16,0-2 7-16,0 1-3 15,0-1 1-15,0 0 5 0,0-4 8 16,-2 3 4-16,2 1-10 15,-2-1-4-15,2-1-2 16,0 2 3-16,-2 1-4 16,2-1-7-16,-2-2-4 15,2 1 5-15,0 1-5 0,-2 0-1 16,2-2-4-16,-2 4 0 16,2-1 4-16,0-1 0 15,-3 2-1-15,1-2-2 16,2 2 0-16,-2-2 0 15,2 2 4-15,0 0-3 0,0-1 0 16,0 1 1-16,0 0-3 16,0 0-1-16,0 0-2 15,0 0 0-15,0 0-3 16,0 0-1-16,0 0-1 16,0 0-1-16,0 5 0 15,0 2 1-15,0 2 0 0,0 2 1 16,0 3-1-16,0 0 0 15,0 2 1-15,0 2 0 16,0 1 0-16,0 1 2 16,0 0 0-16,0-2 0 15,0 0 1-15,0-2 2 0,4-4-1 16,-1-1-1-16,1 0-1 16,0-4 1-16,-2 0-1 15,0-2-1-15,1 0-2 16,-3 1 2-16,0-2 0 15,2-1-22-15,-2-1-35 0,0-2-56 16,0-7-59-16</inkml:trace>
  <inkml:trace contextRef="#ctx0" brushRef="#br0" timeOffset="322840.4767">27809 6935 190 0,'6'-4'41'15,"-5"1"-18"-15,-1 1 23 16,0 0 4-16,0 0 6 16,0 1-23-16,0-2-12 15,0 3-2-15,0 0-2 16,0 0 2-16,-1 0 7 16,-3 0-9-16,1 0-2 0,-4 6-8 15,-3 6-3-15,-6 5 6 16,-2 8 6-16,-5 3-1 15,-4 7-2-15,-2 5-2 16,-1-1-5-16,1 0-4 0,4-5 1 16,5-2-3-16,6-5 1 15,7-7-25-15,5-9-66 16,2-9-121-16</inkml:trace>
  <inkml:trace contextRef="#ctx0" brushRef="#br0" timeOffset="323793.5443">27572 7541 437 0,'2'-7'40'0,"-1"0"6"15,4 2-3-15,-3 1-30 16,1 4 3-16,-1 0-13 15,1 7-7-15,-1 9 4 16,0 4 3-16,-2 1 3 16,2 4 2-16,-1 0-5 15,-1-3 7-15,2-2-7 0,0-5-1 16,3-4 0-16,-3-5-1 16,4-3 1-16,-1-3 0 15,0 0 5-15,2-3-1 16,0-7-1-16,1-2-2 15,-3-1-2-15,1 3 1 0,-1-1-2 16,-3 4 0-16,-1 3 0 16,-1 3 0-16,0 1-3 15,0 0-5-15,0 1 2 16,2 6 3-16,-2 4 4 16,5 0-1-16,-2 2 2 0,4-3-2 15,0-3 1-15,2-2-1 16,0-1 0-16,3-4 1 15,-1 0 2-15,4-9 6 16,-1-1 5-16,1-8-3 16,-2 0-3-16,-1-3 0 15,-7-1 2-15,-1-1-1 0,-4 1 0 16,-2 3-5-16,-9 1 0 16,-2 2 2-16,1 6 1 15,-1-2-5-15,3 7-1 16,1 3-2-16,1 2-38 15,6 0-53-15,2 0-106 0</inkml:trace>
  <inkml:trace contextRef="#ctx0" brushRef="#br0" timeOffset="325512.168">27950 7301 393 0,'-5'-6'22'16,"4"-1"2"-16,1 2 36 15,0-3-24-15,0 3-18 16,6 2-5-16,3-1-8 16,1 0-2-16,3 2 1 0,-1 2-2 15,0 0-1-15,-4 0 0 16,-1 2-1-16,-3 7-2 16,-4 4 0-16,0 3 0 15,-4 4 3-15,-9 3 6 16,-2 0-4-16,-2 0-1 0,1-3-2 15,3-6 0-15,4-2 0 16,8-6 0-16,1-5-1 16,0-1-1-16,10 0 10 15,8-10-7-15,1-1-1 16,3-1-1-16,0-3 3 16,0 5-1-16,-3-1 0 0,-4 4-5 15,-3 1-47-15,-4 3-20 16,-6 1-36-16,-2 1-121 15</inkml:trace>
  <inkml:trace contextRef="#ctx0" brushRef="#br0" timeOffset="325824.6772">27874 7197 492 0,'-9'-4'19'15,"-1"1"13"-15,4 3 12 16,0 1-34-16,1 10-6 16,0 7 1-16,3 5 0 0,2 6-2 15,0 3 0-15,0 5-1 16,7 1 1-16,4 0-1 15,2-1 1-15,2-7-2 16,5-3-4-16,2-9-16 0,3-6-2 16,3-10-3-16,3-2-36 15,1-11-73-15</inkml:trace>
  <inkml:trace contextRef="#ctx0" brushRef="#br0" timeOffset="326199.611">28167 7174 512 0,'0'0'46'0,"0"0"-10"0,7 0 0 16,2 7-25-16,1 11-6 15,5 7 3-15,-3 8 0 16,0 7-5-16,-7 6-3 16,-3 4 2-16,-2-2-30 15,-7-3-70-15,-7-11-258 16</inkml:trace>
  <inkml:trace contextRef="#ctx0" brushRef="#br0" timeOffset="328606.3115">29153 7122 132 0,'0'0'23'15,"0"0"-4"-15,0 0-13 16,0 0-4-16,0 0 0 16,0 0-30-16,0 0-68 0</inkml:trace>
  <inkml:trace contextRef="#ctx0" brushRef="#br0" timeOffset="328965.6351">29153 7122 39 0,'10'-2'118'16,"-10"2"-77"-16,0 0 16 0,0 0-19 15,0 0-10-15,0 0-10 16,0 0-11-16,0 0-6 15,0 0-2-15,0 0 0 16,0 0 1-16,0 0 0 16,0 0 4-16,0 0 5 15,0 0-1-15,0 0-9 0,0 0-14 16,0 0-73-16</inkml:trace>
  <inkml:trace contextRef="#ctx0" brushRef="#br0" timeOffset="329324.9932">29162 7115 172 0,'1'0'16'0,"-1"0"-4"15,0 0 23-15,0 0-3 16,0 0 4-16,0 0-7 16,0 0-11-16,0 0 5 15,0 0-2-15,0 0 0 16,0 0-5-16,0 0-2 0,0 0-1 15,0 0-2-15,0 0-2 16,0 0-2-16,0 0-3 16,0 0-2-16,4 0-2 15,-4 0-4-15,0 0-35 0,0-2-73 16</inkml:trace>
  <inkml:trace contextRef="#ctx0" brushRef="#br0" timeOffset="330762.642">27699 7135 52 0,'0'0'40'0,"0"0"-19"0,0 0 4 15,0 0-2-15,0 0 8 16,0 0 9-16,0 0-4 16,0 0-3-16,0 0-4 15,0 0-8-15,0 0 2 16,0 0 9-16,0 0-9 0,0 0-5 15,0 0-2-15,0 0-7 16,0 0 2-16,0 0-3 16,0 0 1-16,0 0-2 15,0 0-1-15,0 0 3 16,0 0-3-16,0 0-2 0,0 0 1 16,0 0 1-16,0 0-1 15,0 0 0-15,0 0 0 16,0 0-1-16,0 0 2 15,0 0 1-15,0 0 2 16,0 0-3-16,0 0-1 0,0 0-2 16,0 0-1-16,0-2 1 15,0 2 1-15,0-2-1 16,0 2 0-16,0 0-1 16,0-2 0-16,0 2-2 15,0 0 1-15,0 0 0 0,0 0-1 16,0-1 0-16,0 1 1 15,0 0-1-15,0 0 0 16,0 0 0-16,0 0 1 16,0 0-1-16,0-3 0 15,0 3 2-15,0 0-1 0,0 0 2 16,0 0-2-16,0 0 0 16,0 0-2-16,0 0 0 15,0 0-10-15,0 0-67 16,0 0-66-16</inkml:trace>
  <inkml:trace contextRef="#ctx0" brushRef="#br0" timeOffset="351872.555">21896 4061 168 0,'-3'-2'42'0,"1"-1"32"0,0-1-4 16,0 2-33-16,2 2 1 16,0-1-7-16,0 1-7 15,0 0-7-15,0 0-6 16,4 0-12-16,5 0 4 0,4 0 1 15,4 0 11-15,5 0-3 16,5 0-2-16,0 0-4 16,4 1-3-16,-4-1-1 15,2 2-1-15,0-2 0 16,-4 0 0-16,1 0 1 16,-1 0-1-16,-6 0-31 15,-1 0-44-15,-5 0-49 16,-5 0-74-16</inkml:trace>
  <inkml:trace contextRef="#ctx0" brushRef="#br0" timeOffset="352356.886">22162 3888 184 0,'-1'-3'19'15,"-6"-1"35"-15,6 3-5 16,-1-4-9-16,-2 4-10 0,3-1 1 16,1 0-4-16,-2 0-6 15,0 1 0-15,2 1-7 16,0 0 3-16,0 0-7 16,0 0-4-16,0 0-4 15,0 0-7-15,0 3 10 0,0 4 1 16,0 3-2-16,0 2 2 15,-2 6-1-15,-1 3 2 16,-4 5 1-16,-4 10 0 16,-5 7 0-16,-2 4-4 15,-6 2-1-15,3 5-1 16,-1-4 0-16,2-6-2 0,8-6-39 16,2-15-77-16</inkml:trace>
  <inkml:trace contextRef="#ctx0" brushRef="#br0" timeOffset="355357.0909">21250 3075 13 0,'0'0'6'0,"0"0"-10"16,0 0 1-16,0 0 3 15,1 0 2-15,-1 0 9 16,0 0 17-16,0-2 25 0,0 2-3 16,0 0-22-16,0-2 2 15,0 1 0-15,0 1-9 16,0 0-7-16,0 0-4 15,0-2-2-15,0 2-2 16,0 0 4-16,0 0 4 0,0 0-1 16,0 0-5-16,0 0 1 15,0 0-1-15,0 0 0 16,0 0-6-16,0 0-1 16,0 0 1-16,0 0 1 15,2-2 2-15,-2 2 2 0,0 0 4 16,2-2 9-16,-2 2-11 15,0 0-1-15,2 0-4 16,-2 0 0-16,1 0-2 16,-1 0-1-16,2 0-1 15,0 0 0-15,4 2-1 0,-1 2-3 16,-3-4-56-16,0 0-118 16</inkml:trace>
  <inkml:trace contextRef="#ctx0" brushRef="#br0" timeOffset="358795.0448">21178 3045 196 0,'0'-2'12'0,"0"-2"31"16,0 4-18-16,0-2-12 15,0 2-1-15,0-2-9 16,2 2 0-16,-2 0 1 15,5 0-1-15,-3 0 2 0,0 0-1 16,1 0 1-16,1 4-1 16,-1 0 3-16,3-1 1 15,1 2 6-15,2 1-3 16,1 1-5-16,2 0 3 16,0 2 0-16,1 0-2 0,-1 2-3 15,0 0 5-15,0-1-4 16,0 2-3-16,3-2 1 15,-5 0 1-15,4-1 0 16,-1 0 0-16,-2 2-1 16,0-2 0-16,-2 0 1 15,1 0-3-15,3-1 1 0,-4 2 2 16,0-2-2-16,-2 1-1 16,2 0 1-16,0 0 0 15,-2 0-2-15,0 0 2 16,1 0-1-16,-3-2 1 15,0 0-1-15,-1 1 0 0,1-3 0 16,-1 2 0-16,0 0 0 16,1-2 0-16,-1 1 4 15,-1 1-3-15,1 0-1 16,-3-1-1-16,1-3 1 16,2 0 0-16,-3 3 0 0,3-3 0 15,-1 1 1-15,0 1 0 16,-1-1 0-16,3 1 0 15,-2 0-2-15,1 1 2 16,-1 0-2-16,-1-1 1 16,2 0-1-16,-3 0 3 0,2-1-3 15,-1 0 1-15,1-1-1 16,-1 1 1-16,0-1-1 16,1 1 0-16,-1 1 1 15,0-2-1-15,1 5 0 16,2-3 0-16,-1-1 0 0,2 3 0 15,-1 0 0-15,-1 0 0 16,1 0 1-16,0 0-2 16,0 2 2-16,3 0-1 15,-1-1 0-15,0 2 0 16,0-1 0-16,1 2 0 16,1-1 0-16,0 0 0 0,-2 0 0 15,2-1 0-15,-2 0 1 16,2 0-1-16,-1 0 0 15,-1-1 0-15,-2 0 0 16,0 2 0-16,0 0 0 0,1-3 1 16,0-2-2-16,-1 2 2 15,0 0 0-15,4 0 0 16,-2 2-1-16,1-1 0 16,-1 0 0-16,-2 2 1 15,2-4-1-15,-1 3 0 0,-1-3 0 16,-1 1 1-16,1-1-1 15,0 2 0-15,0 0 0 16,2-4 0-16,-4 4 0 16,2 1 0-16,2-2 1 15,-1-1-1-15,-1 4 0 0,1-3 1 16,-1-2-1-16,2 4 0 16,-3-2 1-16,-1-1-1 15,1-1 0-15,-1-2 0 16,1 2 1-16,0 1-1 15,-2-2 1-15,1 1 1 16,-1 0 0-16,1 2 0 0,1-1-1 16,-1-1 0-16,1 0 0 15,-1 1-1-15,0-1 2 16,2 1-1-16,-3-3 1 16,3 2-2-16,-1-2 2 15,-1 1-1-15,-1 2 0 0,3 0 1 16,1-4-2-16,-2 4 1 15,-1-2 0-15,2 1-1 16,-1 1 1-16,1 1-1 16,-1-3 0-16,0 2 1 0,1-1 0 15,1 1 0-15,-3-2-1 16,2 1 1-16,0-2-1 16,-1 4 1-16,2-1-1 15,-1-1 0-15,1 1 1 16,-3-3-1-16,2 2 1 0,-1 2-1 15,2-1 0-15,-1-2 2 16,-1 1-2-16,-1-2 0 16,1 1 1-16,-3 0-1 15,1-1 0-15,1 3 0 16,1-1-1-16,2 0 2 16,-1-1-1-16,1 3 0 15,-1 0 1-15,4 2-1 0,-2 0 0 31,0-2 0-31,-1 2 0 0,1 0 0 0,-4 0 0 16,5-1 1-16,-3 4-1 0,-1-2 2 16,1-1-3-16,-2 4 1 15,3-5 1-15,-2 5-1 16,0-2 0-16,-1 0 1 16,-1-1 0-16,-1-1-1 15,1 2 0-15,2-1 2 16,-3 0-2-16,1 0 0 0,2-3 0 15,-1 4 0-15,3 0-2 16,-2-3 4-16,1 5-1 16,-2-2-1-16,1 0 0 15,-1-1 0-15,3-1 0 0,-5 0 0 16,4 0 1 0,-3-2-2-16,-1 2 2 0,3 1-1 15,-1 0-1-15,1 0 1 16,1 1-1-16,0-2 2 15,1 1-2-15,0 1 2 16,1 0-4-16,0 0 3 0,-2-2 2 16,3 1-2-16,-1 1 0 15,-2-2 0-15,0 3 1 16,0-1 0-16,3 0-1 16,-3-1-1-16,2 3 3 15,0-4-3-15,0 2 1 16,-1 0-2-16,1-5 2 0,0 4 1 15,0-2-4-15,0-1 3 16,-1 3 2-16,1-3-2 16,0 1 1-16,0 0 0 15,0-1 0-15,-2 2 2 0,2 2-1 16,-2-2-2-16,2 1 1 16,-1 1-1-16,-1 1 0 15,2-3 1-15,0 5 0 16,3-3-1-16,-5 2 0 15,6 1 1-15,-3 2-1 0,2-2 0 16,-1 3 1-16,-1-2-1 16,2 3 0-16,-1 2 1 15,-2-2 0-15,0 1 1 16,2 3-1-16,2-1 1 16,-3-1-2-16,-1-1 0 15,3-1 2-15,-1-2-3 0,-2 0 2 16,2 0 0-16,3-1 1 15,-3 1 1-15,4 1-1 16,-2-2 1-16,-1 2 1 16,2 3 0-16,0-2-2 15,-2 2 1-15,2-1-2 0,-4 4 1 16,4-3-1-16,-2 0 0 16,-1-1 0-16,1-1-1 15,2-1 1-15,-2-2-1 16,2 1 2-16,-2 2-3 15,-1 0 1-15,4 0 0 0,-5 0 1 16,3 1-1-16,0 1 2 16,0 3-1-16,-1-2-1 15,2 3 1-15,-4-1-1 16,3 0 1-16,-2 2 0 16,-2 0 0-16,4 0 0 15,-4-2-1-15,1 2 1 0,-1-2 0 16,1-2-1-16,3 3 1 15,-3-4 0-15,2 1 0 16,1-2 0-16,0 3-1 16,-2 0 0-16,1-1 1 0,1 4-2 15,-2-2 1-15,0 3 1 16,1 3-1-16,-2 0 2 16,3-2-1-16,-2 3 0 15,2-2 3-15,1-3-2 16,-1 4 1-16,5-1 0 15,-1 1 2-15,1-1-2 0,4 3-1 16,-1-1 0-16,3 2-1 16,5-3 0-16,-4 3-1 15,3-2 1-15,-2-3 0 16,-1 2-1-16,3-1 1 16,-3-2-1-16,1 1 0 0,-3 1 0 15,2-2 2-15,1 1-1 16,-3-1 1-16,-1-3 0 15,0 4 0-15,-1-4-1 16,0 1 1-16,-1-3 0 16,-1 1-1-16,0-6 0 0,-3 3-1 15,1-1 0-15,-3 0 1 16,-3-2-1-16,2 0 0 16,-6-2 1-16,2 4 1 15,-2-2 0-15,-1 0 0 16,-2-2 1-16,1 2-1 0,0 0 0 15,-1 1-1-15,-1-1 0 16,-1 0 1-16,2-2-2 16,-2 2 0-16,2 0 1 15,-2 0 1-15,1 0 1 16,3 2 3-16,-2-2 1 16,1 2-1-16,1-5-1 0,1-1 1 15,-1-1-3-15,0-4 0 16,-1 0 0-16,1-3 0 15,-3 1-3-15,3 2 0 16,-4-5-2-16,0-2-99 16,-2-21-214-16</inkml:trace>
  <inkml:trace contextRef="#ctx0" brushRef="#br0" timeOffset="360841.8193">23664 6849 40 0,'-3'0'-31'0</inkml:trace>
  <inkml:trace contextRef="#ctx0" brushRef="#br0" timeOffset="361201.1324">23664 6849 74 0,'-10'-13'29'0,"10"12"1"15,-2-1-12-15,2 0-8 16,-1 0-3-16,1 1 0 16,-2-1 0-16,2-2 3 15,0 4 0-15,-2 0-3 16,0-1 0-16,1-2-3 0,-1 0-2 16,2 2 2-16,-2-2 1 15,2 2 0-15,0-1-4 16,-2 2-1-16,2 0-14 15,-2-2-20-15,2 2 2 0,-2 0 16 16,0 0 11-16,-1 0 6 16,1-2 0-16,-2 2-1 15,1-1 1-15,0 1 0 16,-1 0 2-16,1 0 0 16,-2 0 1-16,2 0-3 15,1 0-1-15,-2 0-1 0,3 0-8 16,1 0-31-16,0 0 10 15,-2-2 17-15,2-2 14 16,0 3 15-16,0-3 5 16,0 2-6-16,0 2-8 15,-4-1-5-15,3 1-33 0</inkml:trace>
  <inkml:trace contextRef="#ctx0" brushRef="#br0" timeOffset="362294.8039">23555 6789 113 0,'-3'-1'26'15,"0"-2"2"-15,1-1 6 0,0 4 2 16,2-2 1-16,-3 1-2 16,2 1-4-16,1 0-7 15,0-2-2-15,0 2-14 16,0 0-1-16,0 0-5 0,0 0 1 16,0 0 4-1,0 0 11-15,0 0 8 0,0 0-1 16,0 0-5-16,0-2-11 15,0 2 0-15,0-2 3 16,0 1-10-16,4 1 0 16,-2-3-1-16,0 3 0 0,-1 0-1 15,1-1 1-15,0 1-1 16,-1 0 2-16,1-2-1 16,0 2 2-16,0 0-1 15,3-1-1-15,-2 1-3 16,4-2 1-16,-4 2 0 0,2 0 2 15,0 0-2-15,2 0 2 16,0 0-1-16,0 0-1 16,0-2 3-16,-1 2 0 15,1-2-1-15,1 2 2 16,-2-2 1-16,1 0-1 16,-1 1-1-16,1 1-1 0,1-2 0 15,-1 2 0-15,2-2-1 16,-2 2 2-16,3 0-1 15,0-2 0-15,1 2 1 16,2 0-1-16,-5 0 2 16,1 0-2-16,2 0 1 0,-2 0 1 15,0 0 0-15,1 2-1 16,-2 0-1-16,1 1 0 16,2 1-1-16,-2 0 1 15,3-2 0-15,-2 1 0 16,0 1-1-16,1-1 0 0,0 1 0 15,-4-1 0-15,2 4-1 16,-2-5 1-16,4 4 0 16,-4-5 1-16,2 5 1 15,2-1 0-15,-2-2-1 16,1 3 0-16,2-1 0 16,-2 2-1-16,1 0 0 0,0-1-1 15,-2 1 2-15,-2 0-2 16,0 0 2-16,1-2-2 15,-3 3 1-15,3-3 1 16,-1 2 0-16,1 1 0 0,-1-1-1 16,0 0 0-16,0 0 1 15,0 0 0-15,-1 0-2 16,1 0 2-16,-3-1 1 16,3 1 2-16,-4 0-1 15,5 2-2-15,-4-2 2 16,1 0-2-16,2 2 1 0,0 0-1 15,-1 0 0-15,1 0-1 16,-2-2 1-16,0 2 1 16,-1-2-3-16,1 0 4 15,1 0-2-15,-2 2 1 16,1 0 1-16,-2 0-1 0,1-2 0 16,1 0 1-16,-3 1-2 15,1-5 1-15,-1 0 2 16,1-1-1-16,-3-2 5 15,2 2 3-15,-2-2 3 0,0 0-1 16,0 0 7-16,0 0-1 16,0 0-1-16,0 0-1 15,0 0-6-15,0 0-2 16,0 0 0-16,0 0-4 16,0 0-5-16,0 0-1 15,0 0 0-15,1 2 0 0,1 0 1 16,0 1 1-16,1-1-3 15,1 4-21-15,-4-6-55 16,0 0-84-16</inkml:trace>
  <inkml:trace contextRef="#ctx0" brushRef="#br0" timeOffset="364466.6606">23576 6801 83 0,'-3'0'41'16,"3"-4"-37"-16,-2 3 5 15,-1-1-1-15,3-2 12 0,-2 3-1 16,0-3 12-16,0 0 9 15,1 1-12-15,1 1-6 16,0 0 3-16,0-1-1 16,-2 3-5-16,2-3-6 15,0 3-3-15,0 0-1 0,0-1-4 16,0-1-1-16,0 2-3 16,2-1 3-16,1-1-1 15,4 2 0-15,1-2 1 16,1 0-3-16,3 2-2 15,-1-2 3-15,1 2-1 16,3 0 0-16,-2 0-1 0,0 0 1 16,1 2-1-16,-2 4 0 15,1-2 2-15,-1 0 1 16,3 2 1-16,-3-1 3 16,0 1 5-16,1-1-6 15,1-2-1-15,0 3 2 0,-1-1-2 16,0 1-1-16,0-2 0 15,1 2 0-15,-1 1 0 16,-3 0-1-16,3 1 1 16,-2-1-1-16,1 3 0 0,1-1 0 15,-2 0-1-15,1 2 0 16,1 0 2-16,-1-4 0 16,1 1 0-16,-2 2 3 15,1-2 0-15,-3-3-2 16,0 3 7-16,0 1-7 15,-1-2-1-15,-1 2 0 0,1-2-1 16,-1 2 1-16,-1 0-2 16,2 0 0-16,-1-2 4 15,-2 4-5-15,2-2 3 16,-1-1-1-16,1 2 0 16,0 0 0-16,-2-1 0 0,0 0 0 15,3-2 0-15,-4 2 1 16,1-3 0-16,0 0 0 15,0 2-1-15,-1 0 0 16,2 0 0-16,1-1-1 16,-4 2 1-16,3 1-2 0,-1 1 0 15,0-4 1-15,1 1-1 16,-2 0 1-16,-1 0 1 16,1-3 1-16,-3 0 3 15,1-1-2-15,0 1 1 16,1 0-1-16,-1 1-1 15,0-2-1-15,1-1 1 0,-1 0-1 16,-2 1-1-16,3-2 1 16,-1 2 0-16,-2-3 0 15,1 1-1-15,-1-2 2 16,0 0 0-16,0 0 5 16,0 0 5-16,0 0 5 0,0 0 2 15,2 0-3-15,-2 0-2 16,2-2-7-16,-2-3-4 15,1 1-3-15,1-1 0 16,0 2-2-16,0-1 1 0,-2 0-2 16,3 2 0-16,-3 2-22 15,0 0-40-15,0-5-91 16,0-6-194-16</inkml:trace>
  <inkml:trace contextRef="#ctx0" brushRef="#br0" timeOffset="365654.0768">23654 6768 100 0,'0'0'12'16,"2"-1"2"-16,-1 1-8 15,3 0-3-15,1 0 1 0,3-2-1 16,-1 2 3-16,0-1 3 16,2-1-1-16,0 0-1 15,2 0 6-15,2-2 6 16,-1 4 1-16,-1-1 6 15,3 1-8-15,2 0-9 16,-3 0-2-16,1 0-3 0,-1 7 0 16,-1-2 1-16,2 2-1 15,0 2 5-15,-2 0 1 16,1 2 2-16,1-1-1 16,1 3-3-16,-1 1-4 15,2 1-1-15,-2 0-2 0,3-2 3 16,-3 2-1-16,4-3 11 15,-4 1 3-15,1-3 5 16,0-1-8-16,-2 2-2 16,2 1-2-16,-3-1-3 15,-1 0-3-15,3 3-1 16,-5-2 0-16,2 5-2 0,0-5 2 16,-3 1-3-16,4 1 1 15,-4-3-1-15,-1-1 2 16,1-1 1-16,-4-2 5 15,3 0 2-15,-4 0 0 0,2 0 1 16,-1 1 0-16,1-1-2 16,1 0-4-16,-2 5 1 15,-1-3-3-15,1 0-1 16,-1-1 0-16,-1 0 2 16,1-2 1-16,-3-3-1 0,2 1 3 15,-2-2 3-15,0-2 3 16,2 0-2-16,-2 0 1 15,0 0 0-15,0 0 6 16,0 0-2-16,0 0-3 16,0 0-6-16,0-2-5 15,2-2 0-15,-2 3-1 0,0-3-1 16,2 2 0-16,-2 2 0 16,0-2-9-16,2 2-23 15,-2 0-11-15,0 0-8 16,0 4-14-16,0 3-10 0,0-2-74 15,-2-3-70-15</inkml:trace>
  <inkml:trace contextRef="#ctx0" brushRef="#br0" timeOffset="366216.5372">24241 7224 236 0,'0'0'19'0,"0"-4"40"16,0 2-33-16,0 1-22 16,-3-1-4-16,-1 0 1 15,2 0 0-15,1-1 1 16,-1-1 1-16,-1 1 3 0,1-3 1 15,-1-1 4-15,1 0 1 16,-1-2-3-16,1 0 2 16,-3-3 3-16,3-1-4 15,-3 0 2-15,-2-1-4 16,-1 2-2-16,-1-2-1 0,1-1-3 16,-4-1 3-16,2 2 2 15,-1 2 1-15,2-3-1 16,0 3-1-16,-3-1 1 15,-1 4-1-15,2 1-2 16,-3-2 0-16,1 3-4 16,-2 4-2-16,-2-2 2 15,3-1 0-15,-6 2 0 0,2-1 0 16,4 0 1-16,-3-4 0 16,0 2 0-16,0 0-1 15,3 1 0-15,-1-1 3 0,0 0 0 16,1 0 1-16,0-1 3 15,0 1 1-15,0 0 1 16,0 0-1-16,-3-2 3 16,5 2-2-16,-3 0-4 15,5 1-2-15,1 3-2 16,1-1-3-16,5-6-55 0,3-3-243 16</inkml:trace>
  <inkml:trace contextRef="#ctx0" brushRef="#br0" timeOffset="368935.3891">24443 6740 408 0,'0'-7'93'0,"0"2"-81"0,0-1 26 16,0 5-8-16,-4 1-17 16,0 0-10-16,-1 3-2 15,-1 12-1-15,-1 2 2 16,2 6 1-16,-1 8 1 0,1 3-1 15,3 0-1-15,2-2-2 16,0-2 3-16,4-7-4 16,7-3 2-16,3-8-2 15,6-6 1-15,2-6 4 16,2-2 1-16,3-12 1 16,-3-8-4-16,1-1-1 0,-6-7 0 15,-4-1 1-15,-6-1-1 16,-9 0 1-16,0-2-2 15,-14 6 0-15,-6 3 2 16,-6 6-3-16,-2 6 5 16,-1 7 2-16,0 6-2 0,5 2-3 15,2 9-1-15,5 3-3 16,7 7 0-16,8-6 2 16,2 0-1-16,5 0 1 15,12-1 1-15,4 0 2 0,2-3 0 16,4 0 2-16,-3 0-9 15,0-4-21-15,-5 2-9 16,-3-1 5-16,-3 0-27 16,-3-5-31-16,1-1-92 15</inkml:trace>
  <inkml:trace contextRef="#ctx0" brushRef="#br0" timeOffset="369138.5062">24748 6835 273 0,'0'0'334'0,"2"0"-280"16,-2 0 33-16,2 0-43 15,-1 3-25-15,1 10-19 16,-2 7 0-16,4 5 1 16,-4 3 0-16,0 4 0 0,1 2 0 15,-1-6-7-15,0-5-56 16,0-11-150-16</inkml:trace>
  <inkml:trace contextRef="#ctx0" brushRef="#br0" timeOffset="370310.3756">20143 14098 660 0,'-8'-11'5'0,"-4"3"-9"0,0 6 10 15,2 2 0-15,0 10-6 16,3 12-2-16,0 8 2 15,4 10-2-15,3 2 3 16,0 3 2-16,12 2-2 16,3-5 0-16,6-6 0 15,2-9 0-15,4-12-2 0,4-9 1 16,-1-6-1-16,8-18 6 16,-4-12-1-16,-2-8 1 15,-3-4-1-15,-7-6-2 16,-10-1 11-16,-8-1 14 15,-4 0-3-15,-15 5-1 16,-10 3-9-16,-9 10-10 0,-5 8-1 16,-7 14-1-16,2 10-3 15,5 19-2-15,2 14 3 16,11 6-1-16,13 2-1 16,9 0 1-16,8-6-1 15,18-8 1-15,10-4 0 0,7-8 2 16,8-10 1-16,3-5 1 15,1 0-2-15,1-9-6 16,-8-7-15-16,-3-2-47 16,-7 1-76-16,-13 1-94 15</inkml:trace>
  <inkml:trace contextRef="#ctx0" brushRef="#br0" timeOffset="370591.6084">20535 14426 681 0,'0'2'117'16,"0"-2"-93"-16,0 2 13 15,2 9-34-15,5 6 0 16,2 8 1-16,4 7-1 16,-5 8-1-16,-1 3 0 0,-3 1-13 15,-4-6-60-15,0-10-111 16,0-14-392-16</inkml:trace>
  <inkml:trace contextRef="#ctx0" brushRef="#br0" timeOffset="371075.9669">20844 13939 273 0,'-17'-2'174'0,"2"1"-113"16,0 1 20-16,3 0-26 15,3 0 9-15,3 0-16 0,4 5-21 16,2 2-17-16,6 2-11 15,12 4 5-15,7-1 5 16,7 4 1-16,6-3-4 16,5 3-2-16,2-4-4 15,-4 1 3-15,1-1-2 16,-6-1-1-16,-6 0 1 0,-6-4-1 16,-9 0 1-16,-3 0-1 15,-7 0-1-15,-5 6-1 16,-2-1 2-16,-9 4 6 15,-8 6 4-15,-5 1-2 16,-5 6-5-16,0 1 0 0,-5 2-3 16,2 5-13-16,2-4-30 15,6-8-45-15,10-11-126 16</inkml:trace>
  <inkml:trace contextRef="#ctx0" brushRef="#br0" timeOffset="371810.2876">21682 13861 555 0,'-20'-14'8'15,"-6"3"15"-15,3 4 14 16,-3 7-3-16,1 0 3 15,3 7-13-15,3 9-7 16,2 4-7-16,7 5-7 0,3 5 1 16,5 0-3-16,2 0-1 15,0 1-2-15,11-8 3 16,1-3-6-16,4-6-8 16,0-7 6-16,1-7 6 0,-2 0 4 15,2-9 1-15,1-12 1 16,-4-2 0-16,-2-6-1 15,3 0 12-15,-6-1 1 16,2-2-1-16,-4 5-1 16,-1 8 1-16,-3 3-2 15,-1 9-2-15,1 3-4 0,-1 4-4 16,3 7-9-16,1 13 3 16,-2 8 2-16,3 15 0 15,-4 7 0-15,-1 7 1 16,0 0-1-16,-2 2 1 0,0-5-17 15,0-10-21-15,0-8-19 16,0-11-41-16,0-13-90 16</inkml:trace>
  <inkml:trace contextRef="#ctx0" brushRef="#br0" timeOffset="372153.9791">21986 13875 660 0,'0'-16'81'0,"-5"2"-69"15,1 5 35-15,3 9-29 0,-4 0-4 16,3 16-16-16,2 9 1 16,0 7 0-16,0 7 2 15,0 6 0-15,0 3-1 16,0-3 0-16,4-2 1 0,2-8 0 15,1-8-5-15,2-7-3 16,2-10 2-16,1-6 1 16,4-4 3-16,1-11 7 15,1-8-1-15,-1-10-2 16,0-8-1-16,-1-8-2 0,-8-5 2 16,-5-5 0-16,-3 1 2 15,-6 8-2-15,-12 8-3 16,-2 13-3-16,-9 20-24 15,-5 5-60-15,-5 16-126 16</inkml:trace>
  <inkml:trace contextRef="#ctx0" brushRef="#br0" timeOffset="372653.9505">20286 15061 422 0,'-4'8'119'16,"-11"0"-82"-16,14-6 9 15,1-2-14-15,20 0 8 16,12 0 4-16,16-9-3 16,16-3-11-16,21-2-12 15,8-6-5-15,19-2-4 16,7-1-5-16,8 0-1 0,4-6-3 15,0-1 4-15,-2-3-1 16,-7-5 2-16,-7 1-3 16,-13-1 3-16,-15 3-1 15,-17 5-1-15,-16 8-1 0,-20 6-1 16,-18 7 0-16,-14 7 0 16,-7 2-5-16,-24 13-2 15,-7 3-15-15,-11 7-29 16,-7 4-31-16,-3 2-62 15,-4-4-151-15</inkml:trace>
  <inkml:trace contextRef="#ctx0" brushRef="#br0" timeOffset="372903.9776">20620 15377 637 0,'-29'18'44'16,"29"-13"-50"-16,19-6-9 16,25-15 39-16,17-8 19 15,19-8-3-15,17-6-3 0,15-8-12 16,6-2-10-16,4-4-1 16,1 3-9-16,-3-1-1 15,-11 4-5-15,-9 9 2 16,-19 7-10-16,-18 9-26 15,-27 8-39-15,-25 4-152 0</inkml:trace>
  <inkml:trace contextRef="#ctx0" brushRef="#br0" timeOffset="376263.0814">20702 15900 462 0,'0'-24'113'15,"0"3"-90"-15,-11 10 26 16,-5 6 1-16,-3 5-34 0,-3 7-14 16,-2 13 1-16,5 12 5 15,1 9 2-15,6 9 2 16,5 5 3-16,7 2-6 15,0-3-7-15,12-8-1 16,13-13-1-16,6-11-3 16,6-15 3-16,6-8 2 0,4-21 4 15,-1-13-1-15,-2-8-1 16,-10-7-1-16,-9-4-3 16,-13-3 0-16,-12 2 2 15,-5 2-1-15,-20 6 3 16,-9 6 1-16,-5 11-5 0,-5 14-1 15,1 14 1-15,4 6 1 16,10 17 2-16,7 9-2 16,17 4-3-16,5 0 2 15,25-2-1-15,13-7 1 16,10-8 2-16,6-10 2 16,3-7-1-16,-2 0-2 0,-2-10-7 15,-6-5-28-15,-8-3-88 16,-10-2-91-16</inkml:trace>
  <inkml:trace contextRef="#ctx0" brushRef="#br0" timeOffset="376622.4291">21326 15729 342 0,'8'-15'298'0,"-4"0"-237"15,-4 5 33-15,0 7-43 16,0 3-27-16,-5 0-21 16,-5 13-6-16,-1 6 2 15,-1 7 2-15,-4 9 1 16,0 4 0-16,-1 0-2 0,-1 2 1 16,1-2 0-16,0-3 0 15,3-7 0-15,1-6 0 16,4-7-1-16,4-5 0 15,5-7 1-15,4-4-2 16,14 0 2-16,9-4 7 0,7-5-1 16,5-6-3-16,4 1-3 15,4 0 0-15,-4 3-1 16,-1 2-2-16,-5 4-23 16,-3-1-36-16,-3-1-84 15,-6 0-283-15</inkml:trace>
  <inkml:trace contextRef="#ctx0" brushRef="#br0" timeOffset="376950.5302">21949 15472 732 0,'-8'-9'44'0,"2"3"9"15,6 6-30-15,0 0-10 16,6 15-3-16,7 6-2 15,-1 9 4-15,5 6-1 16,-7 5-8-16,0 6-1 16,-3 3-1-16,-6-1-12 0,-1-2-48 15,0-15-98-15,-3-16-442 16</inkml:trace>
  <inkml:trace contextRef="#ctx0" brushRef="#br0" timeOffset="377466.1255">22074 15441 645 0,'-5'-2'46'0,"5"-6"-8"15,0 0-6-15,5 7-15 16,6 1 2-16,2 0-8 15,2 5-6-15,4 9-3 16,-4 6 2-16,5 5 2 16,0 5-6-16,0-1 1 0,-2 3 2 15,1 2-3-15,0-2 0 16,-4 0 1-16,0-3-1 16,-3-1 0-16,0-3 1 15,-5-2-1-15,-4-3 0 16,1-4-1-16,-4-6 2 15,0 0-3-15,-4-7 2 0,-6-1 3 16,-3-2-1-16,-1-2-4 16,-3-11 1-16,5-4 4 15,3-6-2-15,3-6-1 16,6-3-1-16,0-7 0 0,10-8 1 16,3-1-1-16,4-4 1 15,1 4 0-15,-2 0 2 16,-2 9-1-16,-4 7 0 15,-9 9 4-15,-1 10-1 16,-9 6-3-16,-10 7-4 16,-7 4-1-16,-2 12 2 0,-3 5-14 15,2 6-19-15,6-2-27 16,12-8-80-16,9-4-258 16</inkml:trace>
  <inkml:trace contextRef="#ctx0" brushRef="#br0" timeOffset="377809.8434">22585 15281 704 0,'-12'-6'10'0,"-3"1"26"0,1 5-13 16,2 1-15-16,1 16-5 15,0 8-4-15,3 9 1 16,-2 8 0-16,1 10 0 15,4 2 1-15,2 0 0 16,3-6-1-16,0-9 0 16,3-7-2-16,9-13-1 0,8-12 3 15,6-7 1-15,2-1 4 16,6-15 1-16,0-12-1 16,2-9-1-16,-2-3-1 15,-3-7 0-15,-11-1 4 16,-10 2 4-16,-6 6-2 15,-4 10-7-15,-18 14-4 0,-12 14-6 16,-14 8-38-16,-7 20-40 16,-10 12-102-16</inkml:trace>
  <inkml:trace contextRef="#ctx0" brushRef="#br0" timeOffset="378106.7354">21572 16567 735 0,'-17'7'22'15,"8"-7"1"-15,9-2 17 16,7-11-2-16,20-6-5 0,18-6-21 15,16-6-6-15,18 1 2 16,11-4 0-16,7 1-3 16,2-2-4-16,-6 3 0 15,-10 7-1-15,-17 0-14 0,-15 13-15 16,-17 6-23-16,-24 6-24 16,-10 11-73-16,-15 13-47 15</inkml:trace>
  <inkml:trace contextRef="#ctx0" brushRef="#br0" timeOffset="378294.203">21825 16777 694 0,'0'2'65'16,"5"-4"-16"-16,27-16-11 15,14-5-22-15,15-11 0 0,17-5-8 16,8-4-5-16,3 2-1 15,-7 4-2-15,-13 2-24 16,-15 5-84-16,-16 7-241 16</inkml:trace>
  <inkml:trace contextRef="#ctx0" brushRef="#br0" timeOffset="383731.5197">12257 6016 289 0,'0'-7'67'0,"0"2"-54"16,0 1 11-16,0 4-1 0,0-2-8 16,0 2-3-16,0 0-2 15,0 0-5-15,3 0-7 16,-1 0 1-16,3 6 1 16,-1 3-2-16,2 1 2 15,-1 5 0-15,2 4 2 16,-2 1-2-16,1 5 2 0,-2 1 1 15,3 1-1-15,-2 0 2 16,2 0-1-16,0-4 4 16,1 1 1-16,1-5 3 15,1-3-3-15,2-1 1 0,-2-5 0 16,2-5-1-16,5-1 12 16,3-4 7-16,4 0-2 15,5-9-11-15,5-9-2 16,8-5-5-16,4-6 2 15,7-4-1-15,9-7 2 16,3-3 3-16,3-1-2 16,3 1-2-16,0 2-4 0,-3 4 0 15,-2 3-4-15,-4 7-1 16,-14 4 0-16,-24-1-96 16,-24 3-342-16</inkml:trace>
  <inkml:trace contextRef="#ctx0" brushRef="#br0" timeOffset="389809.9087">10229 6298 360 0,'-15'0'3'0,"-4"0"2"0,5-2 2 16,1-1-2-16,3-1 1 15,-2 0 4-15,2-1 3 16,-2 0-3-16,-1 1 1 16,1 1 2-16,-3 0-5 15,1-3-3-15,-3 3-3 16,0 0-1-16,-5 0 0 0,-2-1 1 15,-2 4-2-15,-7 0 0 16,-1 0 0-16,-7 10 0 16,0 4 3-16,-4 7-3 15,0 6 0-15,0 5 0 16,0 3 0-16,6 5 0 16,-3-3 0-16,5 3 0 0,1 0 0 15,-2 0 0-15,-2 0 1 16,1 6-1-16,3 7 1 15,0 5 0-15,4 9 3 16,0 4 1-16,5 3-2 0,7 3-1 16,2-4-1-16,5-3-1 15,6-7 0-15,4-6 1 16,-2-7-1-16,0-2 0 16,2 0 0-16,-4 4 0 15,-4 1 1-15,-4 6-1 0,0 3 1 16,-5-1-1-16,-4-1 1 15,3-7 0-15,-1 0 0 16,0-3-1-16,3-4 0 16,3-3 0-16,4 0 1 15,2-2-2-15,5 0 1 16,5-2 0-16,0 4-1 16,3 2 1-16,10 1 0 0,3 4 0 15,6 4 0-15,3 4 1 16,6 3 0-16,4 3 0 15,5 1 0-15,5-3 0 0,3-6-1 16,1-6 0-16,3-12-1 16,1-7 1-16,-2-6 1 15,0-4 1-15,-5-3-1 16,-7 0 3-16,1 0-3 16,-6 0 2-16,0 0-3 15,-3 0 0-15,-1-3 1 0,4 3-1 16,2-4 1-16,3 1-1 15,5 2 1-15,2-2-1 16,7 3 1-16,1 0-1 16,0 3 0-16,2-1 0 15,2-5 1-15,0-4-2 16,-3-5-4-16,0-6-3 0,-2-2 10 16,-4-11-2-16,1-4 6 15,-4-3-6-15,-2-2 1 16,2-3 2-16,0 1-1 15,-4-2-1-15,3 5 1 0,-1 2-2 16,3 5 1-16,-1 1 0 16,0 5 0-16,1 0 0 15,6 1-1-15,-2 1 0 16,5-1 1-16,1-4-2 16,5-1 2-16,2-6-2 15,2-3 2-15,2-6-1 0,3 0 1 16,-3-3-1-16,0-6 0 15,-3-1 1-15,1-5-4 16,-5-4-2-16,-3-4-2 16,-2-1 7-16,-4-5 1 15,-4 3-1-15,-3 3 3 16,-2 3 0-16,-2 4 6 0,3 6-1 16,0 3-5-16,0 0 0 15,2 6-1-15,3-1-1 16,1 4-1-16,0 0 1 15,-1 2-2-15,2 5 0 0,-2 2 2 16,1 3-1-16,-1 3 1 16,3-1-2-16,-2-1 1 15,6-2 0-15,0-7 2 16,0 0-3-16,1-10 2 16,-4-5-1-16,3-5 1 0,-7-7 2 15,-3-5-2-15,1-3 0 16,-4-5 0-16,-1-1 2 15,-5-1 1-15,-4 1 4 16,-4 1-1-16,-6 3 0 16,-5-2-2-16,-8 4-3 15,-4-2 2-15,-4 5-1 16,-2 1 0-16,-8 2 3 0,-6 4-2 16,-4 1-4-16,-7 0 0 15,-2 3 1-15,-3-3 1 16,-4 0-2-16,-5 1 2 0,0-1-4 15,-2-2 5-15,-3 3 0 16,-2 0 1-16,-1-1 3 16,-3-2-2-16,-4 1-3 15,4 4 2-15,-4 1-2 16,-3 2-2-16,-1 4 0 16,-1 3-4-16,-2 6 2 0,-2-1 7 15,-1 5-4-15,-1 5 0 16,-3-1 0-16,-5 3-2 15,0 0 1-15,-6 0 0 16,0 1 1-16,-4 1-1 16,2 3-1-16,-2-1 3 15,-2 2-3-15,-1 1 3 0,-1 2-2 16,-4 0 0-16,-5 3 1 16,0 0-1-16,-5-1 0 15,-2 0-1-15,-4 1 5 16,-10-5-2-16,-7 0 6 0,-10 1-3 15,-17 5 2-15,-17 6-6 16,-22 31-2-16,-23 25 1 16,-37 28-71-16,-37 31-115 15</inkml:trace>
  <inkml:trace contextRef="#ctx0" brushRef="#br0" timeOffset="396091.0373">22117 7259 109 0,'-2'-5'29'0,"2"-2"-24"0,0 1 6 16,0 1-10-16,0 2 2 16,0-3 13-16,0 3 18 15,0-1 22-15,0 1-11 16,0-1-10-16,0 2-22 16,0 2-7-16,0 0-8 0,0 0-2 15,4 0 3-15,3 7 0 16,0 0-3-16,0 1 4 15,4 0 3-15,-1 2 0 16,0-2-1-16,0 1 2 16,0 2-4-16,0-2 0 0,-1 0-3 15,-2-7-97-15,1-2-72 16</inkml:trace>
  <inkml:trace contextRef="#ctx0" brushRef="#br0" timeOffset="396262.9095">22167 7147 405 0,'-14'-18'7'0,"1"0"44"16,3 8-7-16,6 6-19 15,2 4-24-15,2 2-12 16,0 14 4-16,-2 7 1 0,0 4 1 16,-3 5-9-16,0 6-17 15,0-1-9-15,-1-3-21 16,-2-7-59-16,5-11-71 15</inkml:trace>
  <inkml:trace contextRef="#ctx0" brushRef="#br0" timeOffset="397919.0365">22188 7754 176 0,'-8'0'6'0,"-1"0"12"0,0 0-11 15,1 0 5-15,1-1 16 16,0 0 11-16,2-1-2 15,0 0-4-15,1 2-9 16,0-2-1-16,2 2-7 16,1 0-9-16,-1 0-4 0,2 0 0 15,0 0-2-15,2-1 5 16,9 1 2-16,3 0 8 16,6-2-3-16,4 1 0 15,5-2 1-15,8 0-6 0,0-2-3 16,4 1 2-16,5-2 0 15,2 1-4-15,-1 0 0 16,-3 0-3-16,0-1 1 16,-5 4-1-16,-5 0 1 15,-5 2 0-15,-5 0 0 0,-5 0 0 16,-4 0-2 0,-5 0 2-16,-1 0-1 0,-3 0 1 15,-3 0 1-15,3 0-1 16,-5 0 1-16,3 0-8 15,-2 0-24-15,1 0-19 16,-1-3-22-16,-1-2-38 16,-1-2-99-16</inkml:trace>
  <inkml:trace contextRef="#ctx0" brushRef="#br0" timeOffset="398215.8891">22731 7629 304 0,'-10'-11'37'0,"-2"-1"32"0,3 2-20 16,1 3-20-16,1 2-13 15,1 3-10-15,2 2-5 16,1-1-2-16,1 1 3 16,0 0 0-16,2 0-1 15,0 0-3-15,0 3 1 16,4 6 3-16,3 0 5 0,4 3 4 16,1 3-2-16,5-1-2 15,-3 4 1-15,1 0-5 16,-1 3-1-16,-4 0-2 15,-4 4 1-15,-2-1 0 16,-4-1 0-16,0-3 0 16,0-3 2-16,-6-1-1 0,0-4-3 15,1-4-27-15,2-8-40 16,-1-8-82-16</inkml:trace>
  <inkml:trace contextRef="#ctx0" brushRef="#br0" timeOffset="399090.8805">22862 7124 191 0,'-5'-2'7'16,"1"-2"43"-16,2 1-15 16,2-1-1-16,0 2-7 15,0 1 9-15,0-3-20 16,2 3-6-16,5 1-4 16,3 0 0-16,-3 0-1 0,1 3-2 15,3 8 0-15,-1 1 0 16,-2 2 1-16,3 6-2 15,2-2 0-15,-3 0 0 16,3 1 2-16,1 1-3 16,0-4 0-16,3-2 0 0,-3-5 1 15,2-1-15-15,-2-7-43 16,1-1-37-16,-4-7-141 16</inkml:trace>
  <inkml:trace contextRef="#ctx0" brushRef="#br0" timeOffset="399543.9292">22987 7106 192 0,'-1'-2'18'0,"-3"-3"61"16,2-1-28-16,1 1-9 15,1 0-6-15,-2-2-7 0,0 3-2 16,2 0-2-16,-1 3-10 15,1-1-1-15,-2 2-10 16,2 0-8-16,0 0-1 16,-2 3 4-16,0 7 1 15,-1 2 0-15,-2 4 0 0,-2 3 0 16,0 8 0-16,-1 2 1 16,-1 5 6-16,-4 2 2 15,3-1-4-15,0 3-3 16,-1-6-1-16,3-6-1 15,3 1 3-15,1-7-8 0,1-6-50 16,2-8-54-16,1-6-200 16</inkml:trace>
  <inkml:trace contextRef="#ctx0" brushRef="#br0" timeOffset="405716.1728">22290 7775 99 0,'-10'0'14'15,"1"0"-10"-15,2 0-2 16,-1 0-2-16,1 0 1 15,0 0 1-15,2 0 0 16,2 0 17-16,-1-1 14 0,3-2 2 16,-3 3 9-16,4-1-14 15,-2-1-5-15,2 2-3 16,0-4-7-16,-1 4-4 16,1-1-3-16,-5 1 7 0,3-2 1 15,2 0-1-15,-1 2 0 16,-3 0 1-16,4-2 3 15,-2 2-7-15,2 0-5 16,-1 0-7-16,1 0-1 16,-2 0 1-16,2 0 1 15,0 0 0-15,0 0 1 16,0 0 1-16,0 0 2 0,0 2 3 16,0-2-2-16,0 2-2 15,0 0-3-15,0-1-1 16,-2 3 2-16,2-4-1 15,0 2 1-15,-2-2-1 16,2 1 0-16,0-1-2 0,0 3 1 16,0-2 0-16,0 1 1 15,6-1 9-15,1 3 1 16,2-4 0-16,5 0 0 16,5 0 5-16,3 0 2 0,5 0-7 15,2-2 0-15,7-1 3 16,1-3 0-16,-3 3-3 15,1-2 0-15,-1 1-2 16,0-2 0-16,-1 1-1 16,-3 0 1-16,1 0-2 15,-1-2-1-15,1 1-2 16,-4 2-2-16,2 1 0 0,-6-1 1 16,1 3-3-16,-2-1 1 15,-3 0 1-15,-7 0-1 16,-3 2 1-16,-1 0 0 15,-5 0-2-15,-1 0-2 16,-1 0 3-16,-1 0-2 0,0 0 0 16,0 2-2-16,0 3 1 15,-6 1-26-15,-8-2-42 16,0-4-30-16,0 0-112 16</inkml:trace>
  <inkml:trace contextRef="#ctx0" brushRef="#br0" timeOffset="406184.9391">22571 7551 150 0,'-8'0'156'0,"0"0"-117"16,3-2 18-16,3 0-20 15,0 0 2-15,2-2 8 16,0 1-9-16,4 1-16 0,2 0-12 16,8 2-2-16,0 0-1 15,4 0-3-15,-2 0-2 16,2 9-1-16,0 4-1 15,0 1 0-15,0 4 1 16,-1 3-1-16,2 1 0 16,-5-1 1-16,2 1-1 0,-4 0 0 15,2 0 1 1,-7 2 2-16,-4-3 1 0,-3 2 1 16,0-2 4-16,-7 2 4 15,-8 0-1-15,0-1 2 16,-4-4-3-16,4-4-6 15,1-1-3-15,7-6 0 0,6-4-2 16,1-3-45-16,10-12-8 16,14-17-129-16</inkml:trace>
  <inkml:trace contextRef="#ctx0" brushRef="#br0" timeOffset="406809.8526">22826 7040 274 0,'-2'-11'45'0,"-1"-1"23"15,1 3-28-15,2 2-8 16,0 1 6-16,0 1-1 0,0 1-9 15,2 3-7-15,7 1-12 16,4 0-5-16,2 1 1 16,4 10-1-16,0 0-1 15,4 1 1-15,3 3-1 0,1 1 4 16,2 1 9-16,3 0 0 16,-2-1-7-16,-1 1-6 15,-2 1-1-15,-4-2 0 16,-1 0-1-16,-6 1-1 15,-3-5 2-15,-1 2-17 16,-4-3-24-16,-3-6-47 0,-2-5-57 16</inkml:trace>
  <inkml:trace contextRef="#ctx0" brushRef="#br0" timeOffset="407216.1156">23085 6953 254 0,'0'-6'63'0,"0"-1"-25"0,0 5-3 16,0-1-11-16,0 1 10 15,0 0 6-15,0 2-3 16,0 0-20-16,-1 0-8 16,-6 9-9-16,2 5 4 15,-4 8 2-15,-4 6-2 0,1 4 1 16,-6 8 1-16,0-1-1 15,-4 4-2-15,2-6-1 16,0-1 2-16,3-4-2 16,3-7 0-16,4-7-6 0,3 0-28 15,6-11-38-15,1-7-37 16,0-2-149-16</inkml:trace>
  <inkml:trace contextRef="#ctx0" brushRef="#br0" timeOffset="407575.4484">22809 7020 371 0,'0'0'10'0,"0"-2"20"0,0 2-12 15,8 0-7-15,6 0-2 16,8 10 19-16,3 0-5 16,6 5-5-16,0 4-8 15,-1 0-3-15,1 5 0 16,-3 1-2-16,-1 2-2 0,-7-1-1 15,0 1 2-15,-6-2-1 16,-1-2-10-16,-1-5-32 16,-5-5-15-16,-3-8-29 15,0-5-118-15</inkml:trace>
  <inkml:trace contextRef="#ctx0" brushRef="#br0" timeOffset="407825.4402">23084 6915 415 0,'0'0'43'16,"0"0"-33"-16,-7 13-16 15,2 5 6-15,-2 10 0 0,-3 8 6 16,-3 8 2-16,-1 6-1 15,-1 4-3-15,1-3 0 16,-3-1 0-16,3-8-2 16,1-7 0-16,4-8-13 15,1-11-33-15,-1-5-98 16</inkml:trace>
  <inkml:trace contextRef="#ctx0" brushRef="#br0" timeOffset="412216.1857">22000 4037 74 0,'0'0'13'15,"0"0"-3"-15,0 0 0 16,0 0 1-16,0 0-4 16,0 0-7-16,0 0-12 0,0-3-16 15,3 3-10-15,2-2 7 16</inkml:trace>
  <inkml:trace contextRef="#ctx0" brushRef="#br0" timeOffset="415451.3822">22641 8490 356 0,'-7'-3'8'0,"0"-5"30"0,2 3 22 16,1 0-17-16,0 1-16 15,2 2-4-15,2 0-11 16,0-1-7-16,4 3 0 16,11-4-5-16,8 1 1 0,10-1 1 15,8 1-2-15,6-2 1 16,6-1-1-16,1-1 1 15,0 0-2-15,-4 0 2 16,2-1-5-16,-5 1-24 16,-4 2-12-16,-7 2-15 15,-6-3-45-15,-10 2-83 16</inkml:trace>
  <inkml:trace contextRef="#ctx0" brushRef="#br0" timeOffset="415732.628">23006 8262 342 0,'-22'-13'3'0,"8"3"8"16,4 1 22-16,3 3-14 0,6 3-4 16,1 1 2-16,5 0-12 15,8 2-1-15,6 0 2 16,3 0-2-16,7 7-1 15,3 4-1-15,0 5-1 16,-1 4 0-16,-2 5 1 0,-7 5 2 16,-9 6-4-16,-9 3 1 15,-4 4-1-15,-17 0 3 16,-14 1-3-16,-13 1-28 16,-14-8-31-16,-13-7-177 15</inkml:trace>
  <inkml:trace contextRef="#ctx0" brushRef="#br0" timeOffset="417591.8643">29041 6953 142 0,'-7'-4'156'16,"2"1"-137"-16,-3-2 23 15,1 4-15-15,2-1-10 16,0 2 1-16,1-2 1 16,2 2 3-16,2 0 7 0,0 0 13 15,0 0-8-15,0 0-14 16,2 0-9-16,3 0-4 16,2 4-3-16,0 3-3 15,5 2 3-15,-4 3-3 16,6 1 1-16,3 3 0 15,-1 2-1-15,4 2 1 0,0-1-2 16,1 3 1-16,1-1 0 16,-2 0-1-16,-5-3-23 15,2-2-52-15,-8-5-2 16,-2-9-44-16,-6-2-159 16</inkml:trace>
  <inkml:trace contextRef="#ctx0" brushRef="#br0" timeOffset="417935.5823">29177 6913 330 0,'-7'0'42'0,"4"0"-25"16,1 0 30-16,0 0-14 15,2 0-1-15,0 0 1 16,0 0-18-16,0 2-13 16,0 7-1-16,0 2 2 0,0 1 3 15,0 8 1-15,0 3 1 16,0 2-2-16,-1 3-1 15,-8 5 0-15,-3-3-3 16,2 5 1-16,-7-1-2 0,2-12-62 16,-2-10-238-16</inkml:trace>
  <inkml:trace contextRef="#ctx0" brushRef="#br0" timeOffset="419560.4604">29801 9281 295 0,'4'-2'32'15,"-1"-5"-10"-15,-1 4 25 16,-2 0-22-16,1 3 1 15,3-3 6-15,-4 3-6 16,2-2-2-16,-2 2-4 0,0-1-4 16,0 1-7-16,0 0-1 15,0 0-4-15,0 0-2 16,0 0-1-16,-6 0 4 16,-4 1 6-16,-8 2 5 15,-2 2-4-15,-9 1-6 0,-5 1-2 16,-7 0-2-16,-5 2-1 15,-5-1 0-15,-5 0-1 16,-5 3 2-16,-3-2-3 16,-4 1 3-16,-5 2-2 15,0-2 0-15,-2 0 0 0,-1 0 1 16,1-2-1-16,2 1 0 16,2 2 0-16,1-4 1 15,7 2-2-15,2-1 2 16,11-2-1-16,5-2 0 15,7 1 0-15,10-1 2 16,6-3-1-16,7 2 0 0,5-3-1 16,4 0 1-16,6 0 6 15,0 0 2-15,0 0-2 16,7-3-7-16,6-2 2 16,1 0-1-16,7-3 0 0,-6 6-3 15,5-4 1-15,-2 2-39 16,-2 1 4-16,0-1 7 15,1 1 14-15,-5-1 12 16,4-3 4-16,-2-2 1 16,5-1-1-16,-2-2-1 0,5-3 2 15,2-3-1-15,1-3 6 16,0 3 3-16,-1 0 2 16,-2-2 2-16,-3 8 0 15,-4 2 2-15,-8 4-4 16,0 4-4-16,-6 0 0 15,-1 2-7-15,-8 0-8 0,-11 5 4 16,-4 6 6-16,-8 2-1 16,-8 3 0-16,-8 3-3 15,-1 1 0-15,-5 0-4 16,3-1-6-16,-3-1 6 16,5-5 10-16,9-1-5 0,7-1 2 15,7-3-2-15,5-1-1 16,6 3 2-16,7-3-3 15,0 1-3-15,7 2 4 16,0 0 0-16,0-1 0 0,10 0 1 16,9 2 7-16,7-3 10 15,8 2-2-15,6-2-6 16,6 1-2-16,5-1-2 16,-2-1 0-16,0-4-2 15,-6 2 0-15,-3 0 0 16,-6 0-2-16,-5-4-1 15,-10 5 1-15,-2-1-1 0,-9-2-11 16,-2 4-41-16,-6 1-18 16,0-3-30-16,0-5-71 15</inkml:trace>
  <inkml:trace contextRef="#ctx0" brushRef="#br0" timeOffset="436029.4242">27603 6913 214 0,'-2'-3'23'16,"-2"1"22"-16,4 2 8 0,-3-2-29 15,3 2-6-15,0 0 10 16,-2 0 0-16,2-2 1 16,0 2-1-16,0 0 13 15,0-1-4-15,0 1-4 16,0 0-7-16,0 0-8 15,0 0-9-15,2 3 2 16,7 4 2-16,0 4-3 0,3 0 0 16,1 1-3-16,1 1-1 15,0 3 2-15,6-1 0 16,-4 0 0-16,4 1 1 16,2-2-3-16,0 3-3 15,0-3 0-15,0-2 0 0,-2 0-3 16,0-2-14-1,-4-3-70-15,-7-6-71 0,-2-1-172 16</inkml:trace>
  <inkml:trace contextRef="#ctx0" brushRef="#br0" timeOffset="436498.1175">27808 6892 332 0,'-2'-6'21'16,"0"3"4"-16,2-2 24 0,-2 3-17 16,2 0 2-16,0 0 7 15,-1 1-13-15,1 1-6 16,-2-3-3-16,2 3-1 16,0 0 0-16,-2 0-4 15,-2 0-6-15,-2 0-1 16,0 8-2-16,-3 2-1 15,-3 5 3-15,0 2-1 0,0 6-2 16,-3 4 1-16,3 6 4 16,-1 1 1-16,1 5 2 15,-3 0 0-15,4 4-5 16,-1-8-4-16,1 3-1 0,0-6 0 16,3-8-36-16,-2-12-79 15,5-12-217-15</inkml:trace>
  <inkml:trace contextRef="#ctx0" brushRef="#br0" timeOffset="438685.623">27455 5629 301 0,'0'0'5'0,"0"-4"15"0,0 1 14 16,0-1 0-16,0 3 4 15,0-3-7-15,-2 1 1 16,2 1 3-16,0 2-6 16,0-3-8-16,0 3-3 15,0 0-4-15,0 0-5 0,0 0-3 16,0 0-5-16,2 0 3 16,6 6 5-16,1 3 5 15,1 0-3-15,3 0-4 16,-1 3-3-16,3-1-4 15,-1 1 2-15,6-1 0 16,-4-3 2-16,-1 0-28 0,-1-4-45 16,-3-3-71-16,-6-1-184 15</inkml:trace>
  <inkml:trace contextRef="#ctx0" brushRef="#br0" timeOffset="438966.7934">27531 5497 456 0,'-2'-2'33'16,"-1"0"-7"-16,3 2 21 15,0 0-21-15,0 0-9 16,0 4-15-16,0 9 4 0,2 2 14 15,1 5 7-15,-1 3-4 16,-2 6-3-16,0 1-7 16,-4 2-7-16,-4 1-2 15,-7 0-1-15,-1-4-5 16,-2-6-94-16,-1-14-191 16</inkml:trace>
  <inkml:trace contextRef="#ctx0" brushRef="#br0" timeOffset="443341.6118">3424 10964 597 0,'-4'-18'17'0,"-1"4"22"16,-2 3 24-16,1 6-14 16,4 5-13-16,0 9-20 15,-1 17-16-15,1 14-1 0,2 12 3 16,0 17 0-16,0 12 1 15,4 1-1-15,7-6-2 16,1-10 1-16,0-12 0 16,0-15-1-16,-4-19 0 15,1-13 0-15,1-7 0 0,-3-15 2 16,1-13 11-16,2-9-10 16,-1-8-1-16,1-2-2 15,-1 5 0-15,2 8 1 16,-4 9-1-16,2 12-3 15,1 11 0-15,-2 2-6 0,3 19 2 16,4 7 7-16,2 6-1 16,3 1 2-16,2-3-1 15,1-4-1-15,2-8-4 16,2-9 2-16,0-9 1 16,-2-3 1-16,-1-17 4 15,-7-5 1-15,-3-9 0 0,-9-3-1 16,-5-6-1-16,-4-4 5 15,-11-3 1-15,-6-2-3 16,-2 8 0-16,-1 1 0 16,3 13-1-16,1 7-4 0,6 14-1 15,7 9-3-15,3 12-29 16,4 12-44-16,5-1-111 16</inkml:trace>
  <inkml:trace contextRef="#ctx0" brushRef="#br0" timeOffset="449216.6874">3790 10247 530 0,'-7'-9'7'0,"4"-3"7"16,3 3 10-16,0 0-21 15,5 0 4-15,7 4 2 0,5 1-5 16,-2 2-3-16,2 2 0 16,-1 0 0-16,-1 0 0 15,-7 4-1-15,-3 3-2 16,-3 5 0-16,-2 3-1 16,-5 1 8-16,-4 0-1 15,-3 2-2-15,-1-1 0 0,2 0 7 16,2-1-3-16,4-6-2 15,5 1-1-15,0-5-2 16,3-3-2-16,15-3 2 16,4 0 6-16,4 0 2 15,0-1-3-15,1-1-2 0,-2 2 0 16,-1 0 2-16,-7 0 4 16,-2 7 0-16,-5 3 0 15,-3 1-1-15,-7 4-4 16,-1 0 2-16,-13 2 9 15,-8 2-1-15,-7 2-7 0,0 1-6 16,-3-4-1-16,5-4-14 16,3-6-20-16,3-3-8 15,8-5-12-15,3-7-30 16,3-8-77-16,3-2-170 16</inkml:trace>
  <inkml:trace contextRef="#ctx0" brushRef="#br0" timeOffset="449482.2856">3568 10092 140 0,'-13'-13'365'0,"-3"1"-342"15,-1 6 34-15,7 5-15 16,1 1-9-16,2 1-15 15,-1 16-8-15,5 10-9 0,3 10 3 16,0 15-1-16,0 9 1 16,5 8-3-16,8 4 1 15,1-2 0-15,6-7-9 16,5-8-34-16,3-14-4 0,4-15-10 16,4-10-38-16,-1-17-57 15</inkml:trace>
  <inkml:trace contextRef="#ctx0" brushRef="#br0" timeOffset="449732.2648">3946 9949 633 0,'-1'-4'32'15,"1"4"-4"-15,13 0-36 16,9 11 8-16,12 9 12 0,8 10 6 15,3 11-4-15,4 15-1 16,-3 14 2-16,-1 10-2 16,-11 7-4-16,-7 6-6 15,-9-2 1-15,-9-11-10 16,-9-5-40-16,-6-8-11 0,-11-14-35 16,-10-15-127-16</inkml:trace>
  <inkml:trace contextRef="#ctx0" brushRef="#br0" timeOffset="450247.903">4684 11114 439 0,'-8'4'130'15,"2"-4"-84"-15,5 0-3 16,1 0-16-16,8 0-8 16,10 0-1-16,11 0-4 15,3-4-6-15,6 1-7 0,3 0 0 16,-2 3-29-16,0 0-37 16,-13 13-13-16,-6 1-39 15,-13 6-81-15</inkml:trace>
  <inkml:trace contextRef="#ctx0" brushRef="#br0" timeOffset="450372.8455">4855 11309 493 0,'-18'16'71'16,"6"-8"-5"-16,4 1-15 15,8-3-12-15,2-3-16 16,16-3-16-16,11 0-3 16,8-3 1-16,10-8-24 0,5-9-141 15</inkml:trace>
  <inkml:trace contextRef="#ctx0" brushRef="#br0" timeOffset="451388.4051">6150 10973 645 0,'0'-16'22'0,"-8"2"19"16,1 8 7-16,4 6-16 15,-1 7-17-15,1 18-14 16,1 9-1-16,2 9 1 16,0 14 3-16,0 0-1 15,5 2-2-15,6-9 0 16,0-7 0-16,-2-9 0 0,1-13-1 16,0-10-2-16,0-9 0 15,1-2 3-15,0-16 7 16,1-4-2-16,-1-5-2 15,2-2-2-15,-3 3-1 16,-1 4-1-16,-3 3 1 16,1 9-2-16,-3 4 0 15,1 4-3-15,2 4-4 0,2 10 4 16,2 6 3-16,1 4 1 16,5 4 0-16,1-4 1 15,1-2-1-15,1-6 1 0,2-9-4 16,-1-7 3-16,1-3 1 15,-2-13 1-15,-1-8 5 16,-6-2-6-16,-4-5 2 16,-4-1 0-16,-5-4 4 15,0 1 3-15,-3-1-3 16,-8 2-2-16,-4 2 1 0,3 7-4 16,-1 9-3-16,4 7 1 15,2 9-9-15,4 3-48 16,3 12-62-16,0 2-120 15</inkml:trace>
  <inkml:trace contextRef="#ctx0" brushRef="#br0" timeOffset="454029.2262">6493 10288 592 0,'-2'-5'6'0,"-11"-5"2"15,11-2 16-15,2 4-4 16,5 2 3-16,9 2-8 0,3 4-8 16,1 0-3-16,1 10-3 15,-4 4 2-15,-1 5-4 16,-8 5 1-16,-4 1 1 15,-2-2-1-15,-2 4 1 16,-4-4 4-16,-4-2-2 16,3 0 0-16,5-3-1 0,0 0-2 15,2-5 0-15,6-7-1 16,12-1 1-16,5-5 0 16,5-5 6-16,6-8 3 15,5-5-4-15,-2-4-3 0,-3 3-4 16,-5-3-40-16,-7 4-38 15,-13 0-26-15,-9 1-86 16</inkml:trace>
  <inkml:trace contextRef="#ctx0" brushRef="#br0" timeOffset="454279.1847">6299 10131 610 0,'-9'0'33'0,"0"0"23"16,4 9-45-16,-1 14-6 15,2 13 10-15,2 7 2 16,-1 11-5-16,3 5-6 16,3 3-2-16,12-4-2 15,5-5-2-15,8-11-40 0,7-13-16 16,3-13-4-16,2-16-12 15,0-11-42-15,-2-19-150 16</inkml:trace>
  <inkml:trace contextRef="#ctx0" brushRef="#br0" timeOffset="454482.2871">6629 9983 566 0,'-4'-18'70'0,"4"8"3"16,0 4-46-16,15 6-20 15,6 13-2-15,10 12 1 0,4 11-3 16,4 15-1-16,2 19 0 16,-7 12 4-16,-9 5-2 15,-6 10-2-15,-14-3 2 16,-5-1-17-16,-12-14-49 16,-7-12-125-16</inkml:trace>
  <inkml:trace contextRef="#ctx0" brushRef="#br0" timeOffset="454951.019">7065 11219 700 0,'-3'2'57'16,"-1"-2"-14"-16,4 0-4 15,4-2 3-15,12-3-26 0,8-1-11 16,8-1-3-16,7 4-1 16,9 1-1-16,6 2-39 15,2-3-40-15,2-3-114 16</inkml:trace>
  <inkml:trace contextRef="#ctx0" brushRef="#br0" timeOffset="455638.4673">8051 10914 624 0,'-11'-23'15'15,"3"1"22"-15,1 3 15 16,4 3-19-16,3 6-12 15,6 5-10-15,10 5-9 16,4 6-2-16,2 13-3 16,1 12 4-16,-3 8-2 0,-8 11 2 15,-4 4-1-15,-8 3 1 16,0-4-2-16,-8-5 5 16,-1-10-6-16,0-11-1 15,2-11 4-15,3-13-1 0,4-3 3 16,0-17 10-1,8-12-6-15,6-9-4 0,4-12 3 16,5-3 5-16,4-2-5 16,0-1 0-16,0 2-1 15,-3 10 0-15,-3 10-3 0,-3 9 1 16,-3 11 2-16,-3 12 1 16,-3 6-5-16,-4 21-5 15,1 18 3-15,-3 15 2 16,1 16 1-16,-4 13-1 15,0 14-1-15,0 12 1 16,0 7 0-16,-4 3 0 0,3-2 1 16,1-7-1-16,0-12 1 15,12-16 0-15,8-14-2 16,9-21 1-16,5-14-2 16,8-14 0-16,6-12-5 15,5-11-11-15,1-14-39 0,9-18-169 16</inkml:trace>
  <inkml:trace contextRef="#ctx0" brushRef="#br0" timeOffset="456654.0203">9298 10932 644 0,'-11'0'46'0,"2"0"12"16,5-3-30-16,4 3-12 16,20 0-11-16,11 0-6 15,11 3 11-15,9 2 0 16,10 1-1-16,2-3-6 0,-2-1-3 16,-2-2 3-16,-11 0-4 15,-6-2-18-15,-13-5-9 16,-12 0-10-16,-13 0-46 15,-8 1-47-15,-21 1-225 16</inkml:trace>
  <inkml:trace contextRef="#ctx0" brushRef="#br0" timeOffset="457013.41">9348 10954 495 0,'-11'0'67'0,"6"-5"10"0,5 4-17 16,1 1-21-16,14 7-34 15,4 9 6-15,3 11 6 16,5 9-1-16,0 10-4 16,-2 5-5-16,-2 9 1 15,-1 0-4-15,-6-6 0 0,0-4-1 16,-2-9-3-16,-2-9 0 16,-4-11 1-16,1-8 0 15,1-8 1-15,2-5 0 16,0-3 2-16,3-15 3 15,-3-9-6-15,5-11-2 16,-2-4 2-16,2-6 0 0,-5 0-1 16,1-1 1-16,-2 4 0 15,-2 7 8-15,-2 3 14 16,-5 8-7-16,0 10-7 16,0 3-5-16,-2 4-3 15,0 7-1-15,1 3-5 0,3 0-33 16,1 0-78-16,2 0-229 15</inkml:trace>
  <inkml:trace contextRef="#ctx0" brushRef="#br0" timeOffset="457560.1985">10366 10886 688 0,'-1'-11'23'0,"-7"4"-1"16,4 7 20-16,2 0-19 15,2 11-16-15,-1 12 0 16,1 9 7-16,0 7-2 0,0 9-1 16,0 4-2-16,0-2-8 15,0-4 2-15,0-10-2 16,0-8-6-16,0-8-20 15,0-13-5-15,0-7-21 16,0-5-26-16,-5-15-29 16,-1-7-144-16</inkml:trace>
  <inkml:trace contextRef="#ctx0" brushRef="#br0" timeOffset="457716.4427">10324 10886 573 0,'-1'-15'87'0,"1"2"-12"16,1-1-29-16,18 2-19 15,6-1-18-15,6 5-7 16,3 1-1-16,1 5 1 16,1 2-28-16,-4 3-49 15,-10 16-27-15,-10 1-30 16,-12 7 34-16,-6 6-163 0</inkml:trace>
  <inkml:trace contextRef="#ctx0" brushRef="#br0" timeOffset="457888.3113">10301 11148 526 0,'0'0'73'0,"11"0"-18"16,7-13-15-16,9 1-5 15,7-3-15-15,4 1-15 16,0-2-4-16,-1 4 0 16,-3 3 0-16,-5 5-14 15,-7 4-53-15,-10 8-36 16,-12 7 6-16,-2 5-71 0</inkml:trace>
  <inkml:trace contextRef="#ctx0" brushRef="#br0" timeOffset="458044.5752">10384 11307 528 0,'-4'2'76'16,"4"-2"19"-16,0 0-34 15,9 0-21-15,13 0-21 16,8-4-13-16,10-3-5 15,7 0 1-15,2-4-21 0,4-5-105 16,-4-2-129-16</inkml:trace>
  <inkml:trace contextRef="#ctx0" brushRef="#br0" timeOffset="458310.1559">10869 10530 728 0,'-15'-19'8'0,"3"5"40"15,1 13-16-15,8 2-12 0,-2 20-10 16,5 16-7-16,0 13 7 16,0 21 1-16,8 17 2 15,3 14-3-15,-1 10-4 16,3 8-3-16,3 1-1 15,2-9-1-15,6-12-18 16,-1-21-30-16,4-18-24 0,0-31-49 16,0-22-20-16,0-14-203 15</inkml:trace>
  <inkml:trace contextRef="#ctx0" brushRef="#br0" timeOffset="458841.366">11320 10918 518 0,'-6'-24'93'0,"-1"5"-65"0,-4 5 38 16,3 11-15-16,-5 3-13 16,0 10-24-16,0 11-6 15,1 11-5-15,-1 5 0 16,2 10-2-16,4-3 1 0,6 5-2 15,1-8 1 1,1-5-2-16,10-12-6 0,2-7 5 16,3-10 1-16,0-7-9 15,-2 0 3-15,1-11 10 16,-1-7 0-16,-5 0 1 16,-1-1-3-16,-1-1 1 0,-2 4 1 15,-3 6-1-15,-2 0-2 16,1 7 1-16,1 3-1 15,-2 0-4-15,0 5-3 16,0 10 6-16,4-2 1 16,1 7 0-16,1 0 0 0,4-2 0 15,3 0-3-15,0-7-4 16,2-3 2-16,2-8 2 16,0 0 4-16,0-5 3 15,-3-9 0-15,3-4 1 16,-5-5 3-16,-1-6 3 15,-4-3 5-15,-3-2 1 0,-4 0-5 16,0 5-9-16,-7 5-4 16,-2 8-1-16,-4 10-9 15,1 6-35-15,2 0-32 16,-1 7-82-16,3-3-233 0</inkml:trace>
  <inkml:trace contextRef="#ctx0" brushRef="#br0" timeOffset="459075.7215">11499 10722 669 0,'-9'-20'60'15,"0"4"20"-15,6 6-40 16,3 9-21-16,12 1-13 16,13 11-14-16,11 14 8 15,3 13 1-15,5 15-1 0,-5 16 0 16,-8 14 3-16,-11 7-1 15,-11 15-1-15,-9 6 1 16,-19-2-1-16,-13-6-18 16,-11-4-30-16,-4-17-49 15,-1-20-125-15</inkml:trace>
  <inkml:trace contextRef="#ctx0" brushRef="#br0" timeOffset="459591.3335">12092 10317 816 0,'-8'-14'3'0,"-2"-11"3"0,10 25 0 16,0 1 22-16,3 23-17 15,10 9-10-15,6 21 10 16,7 21 9-16,3 25 0 16,-2 21-3-16,-2 18-5 0,-6 23-3 15,-8 15-3-15,-5 12 3 16,-6-3-1-16,0-11-4 15,-7-10-1-15,-8-26-1 16,4-27 0-16,-2-26-1 16,5-23 1-16,2-22-2 15,5-20 1-15,1-15-8 16,0-12-27-16,1-24-43 0,6-22-166 16</inkml:trace>
  <inkml:trace contextRef="#ctx0" brushRef="#br0" timeOffset="460419.3811">12203 12727 644 0,'0'-24'25'0,"0"1"25"16,0 5 5-16,0 7-11 16,3 4-13-16,1 7-11 0,4 0-13 15,-1 18-12-15,3 13 3 16,0 9 2-16,-2 7 1 16,1 8 0-16,-2-5 0 15,3-5 0-15,-3-10-1 16,-2-11 1-16,0-13 0 15,3-11-1-15,-1-6 4 0,3-11 5 16,-1-7-6-16,1 1-3 16,2 0 0-16,-3 5 0 15,0 6 0-15,0 6-2 16,-2 6 0-16,0 6-2 0,4 10 0 16,-4 3 1-16,2 6 1 15,4 0 2-15,-4-2 0 16,3-5 0-16,3-6 0 15,2-6 0-15,2-6 2 16,-1-7-2-16,1-13 1 16,1-10 0-16,-6-9 0 15,-1-6 1-15,-4-3-2 0,-7-6 8 16,-2 4 3-16,0 4 0 16,-4 5 2-16,-4 7-4 15,-4 11-5-15,3 10-4 16,1 8-1-16,-2 5-4 15,3 9-29-15,2 10-20 0,1 3-17 16,4-3-98-16,0-1-247 16</inkml:trace>
  <inkml:trace contextRef="#ctx0" brushRef="#br0" timeOffset="460606.8545">12737 12673 731 0,'1'0'55'15,"-1"-6"-7"-15,4 1-21 16,6-2 1-16,4 0-7 0,3 2-18 16,8-3-2-16,1 5 0 15,-1 3-1-15,-1 0-14 16,-4 0-27-16,-6 11-39 16,-8 1-106-16,-6 6-167 15</inkml:trace>
  <inkml:trace contextRef="#ctx0" brushRef="#br0" timeOffset="460731.8531">12758 12862 627 0,'0'2'46'0,"0"-2"-21"15,16 0 3-15,10-6 9 0,4-1-28 16,9-3-9-16,7-1-29 16,3-2-70-16,-2-1-32 15</inkml:trace>
  <inkml:trace contextRef="#ctx0" brushRef="#br0" timeOffset="461216.201">13278 12600 736 0,'0'-6'47'16,"0"-9"8"-16,-1 11-30 16,-1 4 0-16,0 5-12 0,2 13-18 15,-2 1 3 1,2 8 1-16,0 7 2 0,0 0 0 15,0 4-1-15,0-5 0 16,2-4-1-16,3-6 3 16,2-8-5-16,5-12-2 15,0-3 2-15,5-3 9 0,-2-14-9 16,4-2-4-16,0-4-1 16,-1 3 5-16,-4 2 3 15,-1 2 0-15,-2 2 0 16,-6 5 3-16,-1 6 10 15,-2 1 1-15,0 2-6 0,-2 2-12 16,0 8-2-16,1 8 4 16,1 3 2-16,3 1 1 15,1 1-2-15,2-3-10 16,4-4 3-16,2-9 4 16,1-7 2-16,4 0 4 15,1-15 3-15,2-6 1 16,0-6-3-16,2-5 1 0,-8-4 1 15,-2-3 2-15,-5-4-2 16,-9 4-2-16,0 0-2 16,-10 7-2-16,-11 7 0 0,1 9-8 15,-2 9-26-15,2 1-38 16,2 1-101-16,5-4-308 16</inkml:trace>
  <inkml:trace contextRef="#ctx0" brushRef="#br0" timeOffset="461591.1623">13757 12075 667 0,'-7'-7'55'0,"6"0"-5"0,-1 2-13 15,2 3 5-15,0-2-2 16,8 1-29-16,4 3-3 15,0-3 2-15,3 2 4 16,-3 1-1-16,0 0-5 16,-5 4-6-16,-6 9-2 0,-1 9-4 15,-3 1 2-15,-10 2 0 16,-1 5-4-16,-1-8 2 16,3-4 3-16,3-3 1 15,4-7 0-15,5-4 0 16,2-2 0-16,17-2 2 0,8 0 7 15,7-6-4-15,6-2-2 16,1-2-3-16,-5 2 0 16,-8 2-17-16,-7 5-31 15,-14-1-25-15,-7 2-45 16,-19-2-82-16</inkml:trace>
  <inkml:trace contextRef="#ctx0" brushRef="#br0" timeOffset="461809.9062">13560 11906 303 0,'-10'-15'307'0,"3"7"-218"0,2 8-42 15,-2 0-29 1,6 14 8-16,-5 9-2 0,3 13-5 16,-2 6-5-16,3 8-1 15,0 7 3-15,2 3-6 16,0 0-5-16,4-1-4 15,6-11 1-15,9-7-12 0,4-12-47 16,5-15 0-16,10-14-18 16,5-11-48-16,4-19-173 15</inkml:trace>
  <inkml:trace contextRef="#ctx0" brushRef="#br0" timeOffset="462013.0053">13906 11894 683 0,'-3'-11'87'0,"3"4"-11"16,10 3-29-16,11 4-13 0,6 7-23 16,13 13-7-16,1 10-1 15,2 14-3-15,-3 11 4 16,-13 11 4-16,-19 15-6 16,-8 6 1-16,-25 8-1 15,-25-5-9-15,-19-10-90 0,-19-14-206 16</inkml:trace>
  <inkml:trace contextRef="#ctx0" brushRef="#br0" timeOffset="468450.1635">9289 10229 363 0,'-6'-14'42'0,"-1"4"9"0,2 1-14 15,1 1-7-15,1 3-16 16,-1 3-3-16,1 0 2 15,0 2-9-15,-2 9-6 16,-2 14-6-16,-2 13 8 16,-4 13 0-16,1 16 4 0,-5 16 5 15,0 19 3-15,2 10-2 16,-1 17-2-16,1 10-4 16,1 11 0-16,2 7-1 15,3 7 3-15,7 1 3 16,2-4 10-16,11 2-2 15,12-9 1-15,13-4-5 0,14-12-1 16,11-9-7-16,11-13-3 16,14-14-3-16,6-14-2 15,11-19-34-15,2-20-44 16,3-23-82-16</inkml:trace>
  <inkml:trace contextRef="#ctx0" brushRef="#br0" timeOffset="469106.391">13482 10171 342 0,'0'0'36'16,"1"-2"-1"-16,10-2-18 15,4 0 4-15,2 4-7 0,7 0-5 16,3 6 4-16,7 8-5 15,3 8 7-15,9 6 3 16,3 8 2-16,9 7-9 16,1 5-8-16,2 12-2 0,-1 10 0 15,-4 9 1-15,-2 9 0 16,-6 15 4-16,-6 8 0 16,2 11 11-16,-8 10 0 15,-2 10 6-15,-5 10 9 16,-2 3 0-16,-7 8-2 15,-8 5-9-15,-9 2-4 16,-3 5-7-16,-14 0-3 0,-14 3 2 16,-14-4-3-16,-10 1-2 15,-10-13-1-15,-9-9-1 16,-2-14-1-16,-2-23-4 16,-3-28-57-16,3-40-221 0</inkml:trace>
  <inkml:trace contextRef="#ctx0" brushRef="#br0" timeOffset="471231.2185">27360 5567 185 0,'0'-4'7'0,"0"1"12"0,0 1 27 16,0-2-8-16,0 2-2 15,0 0-3-15,0-3-1 16,0 2-4-16,4-3-3 16,0 2 3-16,-2 1-2 15,1 1 0-15,-1-1-7 16,1 3-8-16,-1 0-7 0,3 0-2 16,-1 0-3-16,2 0 0 15,-1 1 2-15,4 5 3 16,1 1 1-16,2 2 1 15,2 0 0-15,1 0 3 16,-2 3-4-16,4 1-2 0,-1 1-2 16,0 0 0-16,0 3-1 15,2-2 1-15,0 0-5 16,-2-1-32-16,2-5-34 16,-2-4-47-16,-5-5-106 15</inkml:trace>
  <inkml:trace contextRef="#ctx0" brushRef="#br0" timeOffset="471668.7348">27507 5445 268 0,'-1'0'36'0,"1"0"16"16,0 0-6-16,-2 0-16 16,2 0-10-16,0 0-7 15,0 0-9-15,0 4-5 16,0 3 4-16,0 4 6 0,2 4 2 16,-1 7 1-16,-1 3-1 15,0 7-3-15,0 6-2 16,-7-1-5-16,-3 4 2 15,-1-1-2-15,0-3 4 0,1-5-5 16,2-9-56-16,3-10-131 16</inkml:trace>
  <inkml:trace contextRef="#ctx0" brushRef="#br0" timeOffset="477543.5451">27558 5652 8 0,'0'0'15'0,"0"0"-15"0,0 0-17 16</inkml:trace>
  <inkml:trace contextRef="#ctx0" brushRef="#br0" timeOffset="479074.6366">27574 5632 26 0,'0'0'21'15,"0"0"-13"-15,1 0-5 16,-1 0-1-16,0 0-2 0,0 0-2 16,0 0 3-16,0 0 2 15,0 0 1-15,0 0-2 16,0 0 0-16,0 0-2 16,0 0 0-16,0 0 0 15,0 0 1-15,0 0 0 16,2 0 0-16,-2 0 9 0,0 0 7 15,0 0-5-15,3 0-2 16,-3 0 0-16,0 0-1 16,2 0-6-16,-2 0-1 15,0-1-2-15,0 1 3 0,0-2 1 16,0 2 0-16,0-2 1 16,1 2-4-16,-1 0 1 15,0-2-2-15,2 2 1 16,-2 0 0-16,0-2 0 15,0 1 2-15,2 1 6 0,-2-2 2 16,0 2-4-16,2-2-1 16,-2 1 1-16,0 1-4 15,0 0 1-15,0-2-3 16,1 2-1-16,-1 0 1 16,0 0 0-16,0 0-1 15,0 0 6-15,0 0 5 0,0-2 1 16,0 2-3-16,0-2-6 15,0 2-1-15,0 0-2 16,0 0 1-16,0 0-1 16,0 0-1-16,0 0-2 15,0 0 0-15,0 0 4 0,0 0 1 16,0 0-1-16,2 0-5 16,-2 0-6-16,0 0 3 15,0 0 1-15,0 0-3 16,0 0 3-16,0 0 8 15,0 0-1-15,0 0 0 0,0 0 1 16,0 2-1-16,0-2-1 16,0 2-17-16,0-2-3 15,0 0 10-15,2 0 4 16,-2 0 4-16,0 2 1 16,0-2 1-16,0 0-1 15,0 0-1-15,0 0 1 0,0 0 1 16,0 0-2-16,0 0 3 15,0 0-1-15,0 0 0 16,0 0 0-16,0 0 1 16,0 0 0-16,0 0-1 0,0 0-1 15,0 1-1-15,0-1-1 16,0 0-5-16,0 0 8 16,0 0-2-16,0 0 2 15,0 0 0-15,0 2 1 16,0-2-1-16,0 2 0 15,0-2-3-15,0 0-1 0,0 0 3 16,0 0 2-16,0 0-1 16,0 0 0-16,0 0 2 15,0 1-1-15,0-1-1 16,0 0 1-16,0 0-1 16,0 0 0-16,0 2 0 0,0-2 0 15,0 0-1-15,0 0-2 16,0 2 0-16,0 0 0 15,0-2 0-15,0 0-2 16,0 2-9-16,0-2 1 16,0 1-7-16,0-1 7 0,0 0-9 15,0 3 13-15,0-3-32 16</inkml:trace>
  <inkml:trace contextRef="#ctx0" brushRef="#br0" timeOffset="479309.001">27594 5635 0 0,'0'0'1'15,"0"0"1"-15,0 1-4 16,0-1 2-16,0 0 1 0,0 0 4 16,0 0 9-16,0 0-2 15,0 0-6-15,0 0-3 16,0 0-2-16,0 0-1 15,0 0-1-15,0 0-5 16,0 0 0-16,0 0 1 16,0 0-18-16</inkml:trace>
  <inkml:trace contextRef="#ctx0" brushRef="#br0" timeOffset="506405.2063">27472 5732 99 0,'0'0'44'0,"5"-1"-42"15,0-3 3-15,1 4-28 16,-4-2-3-16,2 0 22 15,-3 2 6-15,-1 0 14 0,0 0 34 16,0 0 3-16,0 0-3 16,0-1-15-16,0-1-11 15,0 0-1-15,0 1 3 16,0-1-3-16,0 0-3 16,0 2-5-16,-3-2-3 0,1 2-9 15,0 0 3-15,-2 0-5 16,0 0 1-16,3 0-1 15,-3 0 2-15,-1 0-1 16,-2 0 2-16,-4 2 0 16,-3 0-2-16,-3 3 1 0,-2 0-2 15,-1 2 0-15,0-1 1 16,1 1 0-16,0 2-2 16,2-2 1-16,2 0 0 15,3 0-2-15,2-1 1 16,5-3 0-16,3-1-2 15,2-2-24-15,0 0-48 0,10 0-30 16,4-5-24-16</inkml:trace>
  <inkml:trace contextRef="#ctx0" brushRef="#br0" timeOffset="506873.9159">27480 5717 90 0,'-12'6'9'15,"-3"2"-18"-15,1-5 8 16,1 3 25-16,-4 1 39 16,-3-2 8-16,2 2-21 15,-2 1-19-15,0 2-10 16,3-3-11-16,2 1-1 0,3-3-7 15,5 2-2-15,2-4-7 16,3-1-18-16,2 0-14 16,0-2-23-16,3 0 10 15,6-4 44-15,5-3-13 16,1 0 1-16,2-2 13 16,0 2 0-16,3-2 12 0,-6 2-5 15,4 0-22-15,-6 3-13 16,-3 1 32-16,-3-1 30 15,-4 4 31-15,-2 0 6 16,0 0 17-16,0 0-47 0,-10 6-21 16,-2 2-16-16,-8 3 9 15,3 3-9-15,-7-1 8 16,2-3-3-16,5 1-2 16,-2-5 2-16,7-1-1 15,3-1 0-15,7-4-23 0,2 0-70 16,2-6-65-1</inkml:trace>
  <inkml:trace contextRef="#ctx0" brushRef="#br0" timeOffset="507295.8113">27380 5811 231 0,'7'0'26'16,"-2"-2"-14"-16,3-3-3 15,-1-2 10-15,2-1 17 16,-2 0-9-16,6-3-8 0,1-4 0 16,4 0 1-16,4-2-5 15,7-1-6-15,5-1-5 16,-2 0-2-16,4 1-3 15,-2 1 2-15,-4 3-5 0,-3 4-11 16,-5 4-16-16,-8 3 1 16,-7 3-37-16,-5 0-75 15</inkml:trace>
  <inkml:trace contextRef="#ctx0" brushRef="#br0" timeOffset="507530.1703">27522 5704 149 0,'-9'1'172'0,"3"-1"-157"16,5 0 8-16,1 0-6 0,0-3-1 15,10-4-10-15,5-2 4 16,10 0-7-16,2-5-1 16,9 1-2-16,2-1 0 15,-1 0 0-15,3 2 0 16,-6 1-9-16,-5 2-14 0,-10 4-17 15,-6 1-41-15,-7 4-36 16,-6 0-26-16</inkml:trace>
  <inkml:trace contextRef="#ctx0" brushRef="#br0" timeOffset="507686.3712">27795 5581 315 0,'0'-2'32'15,"2"-5"-3"-15,9 0-24 16,7-4 2-16,1 2-5 15,8-4-4-15,2 3 6 16,7-2-4-16,3-3-16 16,5 2-16-16,0-1-13 15,0 2-11-15,-3-2-45 0</inkml:trace>
  <inkml:trace contextRef="#ctx0" brushRef="#br0" timeOffset="507873.8566">28425 5317 396 0,'11'-6'20'0,"2"-1"-16"15,2-1-2-15,4 2 0 16,0 1-2-16,1 1 1 16,4-1-22-16,-3 2-24 0,0 0-17 15,3-2-46-15,3-2-27 16</inkml:trace>
  <inkml:trace contextRef="#ctx0" brushRef="#br0" timeOffset="507998.8521">29016 5167 350 0,'3'0'11'0,"-1"0"-9"15,-2 0-7-15,0 3-7 16,0 0-9-16,-2 0-44 0,-8-1-63 15</inkml:trace>
  <inkml:trace contextRef="#ctx0" brushRef="#br0" timeOffset="508530.0624">27427 5779 133 0,'-11'3'36'0,"-1"1"-14"15,-1 3-8-15,-5 0 4 16,-2 6 10-16,-7-3-1 16,0 5-6-16,-2-6-8 0,3 3-1 15,-1-1-2-15,7-2-3 16,0-2-6-16,6 0 0 15,3-1-21-15,2-3-44 16,5-1-23-16,1-1-6 16</inkml:trace>
  <inkml:trace contextRef="#ctx0" brushRef="#br0" timeOffset="508764.4226">27010 5986 215 0,'-27'10'13'0,"-3"-1"-7"16,3 2-3-16,1 0-2 16,2 0-1-16,0-1 2 15,2 3-4-15,3-3-5 16,3 2-13-16,2-4 4 16,4-1 3-16,3-2-2 0,4-1-17 15,1-2-9-15,2 0-6 16,0 0 40-16,2 0 20 15,1-1-8-15,-1 4-12 16</inkml:trace>
  <inkml:trace contextRef="#ctx0" brushRef="#br0" timeOffset="508905.0294">26611 6238 328 0,'-27'10'25'0,"4"1"-18"16,2-2-6-16,3 1 1 0,4 1-30 15,1-4-75-15</inkml:trace>
  <inkml:trace contextRef="#ctx0" brushRef="#br0" timeOffset="509279.995">26379 6392 304 0,'-35'11'10'16,"2"2"3"-16,-1-2-4 16,0 3-3-16,0 1-4 0,4-3-2 15,3 4 1-15,3-6 0 16,3 2-1-16,8-4-2 16,4-4-19-16,6 3-17 15,3-4-2-15,0 1-21 16,0-2 25-16,0-1 38 15,2 2-10-15,-2-1-8 0,0 2-21 16,0 1-11-16,-11 2 55 16,-4-1 22-16,0 0 43 15,-5 4 7-15,0-3-24 16,-1 4-18-16,-6-4-16 16,1 4-14-16,1-3-6 0,-2 4 0 15,2-4-6-15,0 3-20 16,5 0 4-16,3-4-1 15,4 1-8-15,2-3-29 16,5-1-16-16</inkml:trace>
  <inkml:trace contextRef="#ctx0" brushRef="#br0" timeOffset="509483.1566">25595 6760 405 0,'-29'8'5'0,"1"2"-4"16,0 1-1-16,4-1-12 15,4 1-17-15,0 0-5 16,4-4 12-16,3 1 12 0,8-2-1 16,3-2-36-16,2-3-38 15,0-1-74-15</inkml:trace>
  <inkml:trace contextRef="#ctx0" brushRef="#br0" timeOffset="509639.3532">25230 6953 325 0,'-41'14'54'16,"1"-2"-19"-16,-1 0-19 16,6 1-6-16,4 1-8 15,4 3-1-15,10-1-3 0,3-2-46 16,6 0-64-16,3-3-130 15</inkml:trace>
  <inkml:trace contextRef="#ctx0" brushRef="#br0" timeOffset="512171.1431">25332 6867 73 0,'0'-2'44'0,"0"0"-34"15,0-1 26-15,0-1-5 16,0 1-2-16,0-1-3 0,0 1-6 16,1 1-1-16,1-2-3 15,0 2-2-15,0-1 0 16,-1 1 3-16,3 0 0 16,-2-1 9-16,1 1-6 15,1-2-6-15,-3 4-4 16,1 0-6-16,4 0-3 15,-4 0-1-15,3 0 0 0,0 0 0 16,1 0 1-16,-1 0 0 16,0 2 2-16,3 2 4 15,1 1 3-15,-2 0-3 16,1 3 0-16,2-1-3 0,0 7-3 16,-1-2 0-16,-1 5-4 15,3-3 5-15,-6 4-1 16,-2-5-2-16,1 2 1 15,-3 0 1-15,-1-3 4 16,0 0 0-16,0 1 3 16,0-3 0-16,0 1-3 0,0-2-1 15,-1 0-1-15,-1-2-3 16,0 2 2-16,2-4 0 16,-2 3-1-16,2-3 2 15,0 0 0-15,0-1-1 16,-1-1 0-16,1-1-1 15,-2 0 2-15,0 0-2 16,1 2-6-16,-3-3-36 0,2 1-10 16,1-2-51-16,-3-3-140 15</inkml:trace>
  <inkml:trace contextRef="#ctx0" brushRef="#br0" timeOffset="512827.3739">25295 6867 300 0,'-3'0'26'0,"3"-2"-1"15,0-2 13-15,0 1-15 16,0 1-24-16,0 0 6 0,5 2-1 15,3-1-3-15,-3 1-1 16,0 0 2-16,2 0 2 16,3 0 1-16,-3 3 2 15,1 4-3-15,1 1 1 0,2 0-1 16,2 3 1-16,-5 2-5 16,2 1 2-16,-1 4-2 15,-2 0 3-15,-4 1 0 16,2 2 0-16,2-3 1 15,-6 0 0-15,1-4-3 16,-2-1 2-16,2-1-1 0,-2-2 0 16,0-3-2-16,0 3 0 15,-4-6 3-15,-4-4-59 16,0 0-156-16</inkml:trace>
  <inkml:trace contextRef="#ctx0" brushRef="#br0" timeOffset="515186.703">25660 6854 176 0,'-2'-1'28'0,"0"-1"-16"16,2 0-6-16,0 2 25 16,0-2 1-16,0 1-2 15,0-1-2-15,0 0-3 16,0 2-5-16,0 0-7 15,0 0-8-15,0 0-6 0,0 0-2 16,0 0-1-16,0 0 2 16,0 4 8-16,-2-1-5 15,2 4 2-15,-1 2-2 16,1 0 2-16,0 0-2 16,0 2 1-16,0-1 0 0,0 1-1 15,0 0 1-15,0-1-2 16,1-2 4-16,1-1-1 15,3-2 8-15,1-1 3 16,2-3 2-16,0-1 4 16,1 0-4-16,2 0-6 15,2 0-8-15,-1 0 0 0,1-3-3 16,-1-2 2-16,3-1 1 16,-1-3-1-16,2-1 1 15,2-5-1-15,-3 3 0 16,0-4-1-16,0 2 3 15,-4-1-1-15,-3 1-2 16,-1 0 1-16,-6 3 2 0,-1-3 2 16,0 0 4-16,0 1-3 15,-4-1 1-15,-5 3-8 16,2-1 2-16,-1 1 1 0,0 4-2 16,1 1 0-16,-4 5-2 15,3 1-1-15,-4 0-1 16,0 0 3-16,-3 3 0 15,1 4 1-15,-3 2 0 16,4 0-1-16,-2 0 2 16,4-2-1-16,1 2 0 0,0-2 0 15,5 0 0-15,1 1-2 16,1-1 1-16,1-2-1 16,2 2 1-16,0-1-2 15,0-2 0-15,4 0 4 16,3-4 17-16,2 0-2 15,0 0-2-15,3 0-2 0,1 0-5 16,1 0-2-16,5-4-4 16,-2 1-1-16,0-1-11 15,-5 1-60-15,-7-2-118 16</inkml:trace>
  <inkml:trace contextRef="#ctx0" brushRef="#br0" timeOffset="517592.917">25922 6910 26 0,'0'-4'29'0,"0"2"1"0,0 1 4 16,0-1 13-16,0-2-7 16,0 1 0-16,0-1-1 15,0 0-8-15,0 1 2 16,2-1-14-16,0 1-7 16,0-1 0-16,-1 0-2 15,3 1-2-15,-1-2 4 0,1-1 3 16,1 1 6-16,1 0-3 15,-1-1-4-15,1 3 3 16,-1-1-8-16,-2 2-4 16,2 1 0-16,0 1-3 15,-3 0-4-15,-2 7-5 0,0 5 5 16,0 1 2-16,0 1 2 16,0 0-1-16,-7 1 4 15,2-3-2-15,2 1-3 16,-1-3 0-16,1-1 0 15,-1 0 0-15,3-2-2 0,1-2 4 16,0 1-4-16,0-2 1 16,0-4 5-16,7 0 7 15,5 0 7-15,8-6-7 16,2 1-11-16,5-4-11 16,-3 0-96-16,1-2-255 0</inkml:trace>
  <inkml:trace contextRef="#ctx0" brushRef="#br0" timeOffset="522686.4968">17091 16851 223 0,'0'-6'347'15,"0"-3"-307"-15,0 2 8 16,0 3-19-16,0 3-13 0,0 1 7 16,0 0-9-16,0 1-12 15,2 12-9-15,-1 6 8 16,5 10 9-16,-5 12-1 16,5 13 9-16,-2 5-3 15,-1 5-2-15,4 2-4 16,0-6-2-16,7-4-4 15,-1-12 2-15,6-5-4 0,2-6 3 16,1-6-1-16,-1-8-1 16,0-5-2-16,1-9-34 15,-5-5-40-15,-3-3-90 16,-4-17-294-16</inkml:trace>
  <inkml:trace contextRef="#ctx0" brushRef="#br0" timeOffset="522873.9985">17161 17211 711 0,'-6'0'25'0,"6"-2"-20"16,7-5 15-16,20-2-8 16,6-2-1-16,9 2-6 15,6 1-4-15,6 1-1 0,0-1-46 16,-5 1-96-16,-7 2-172 15</inkml:trace>
  <inkml:trace contextRef="#ctx0" brushRef="#br0" timeOffset="523342.7076">17668 17266 534 0,'-12'0'81'0,"-3"0"-27"16,-2-4 27-16,-2 4-47 16,-3 0-23-16,-3 0-11 15,-1 10 2-15,1 4-3 16,-1 8 2-16,4 4-1 16,-2 9 0-16,9 5-1 0,3 3-1 15,5-3 1-15,7 0-2 16,6-5-13-16,12-10 1 15,6-6 9-15,8-13 6 16,2-6 2-16,2-1-1 16,1-17 2-16,-3-4-1 15,-3-6 0-15,-8-6 10 0,-7-4 9 16,-5 2 9-16,-9-8-2 16,-2 2-7-16,0 2-10 15,-7 6-6-15,-1 9-3 16,1 6-1-16,2 8 0 15,2 11-4-15,3 0-2 0,0 11-3 16,5 7 4-16,10 3-4 16,2 6-1-16,10 0 7 15,0-1-3-15,5 3-28 16,-1-5-21-16,1-5-94 16,0-6-206-16</inkml:trace>
  <inkml:trace contextRef="#ctx0" brushRef="#br0" timeOffset="523873.9297">18003 17264 775 0,'-13'-9'8'16,"8"1"-11"-16,5-3-2 15,4 7-2-15,9 4 6 0,4 0-1 16,3 5-1-16,3 12-2 15,-1 6 5-15,-2 9 2 16,-1 3-1-16,-4 3-1 16,-7-3 1-16,-2-3 0 0,0-8 0 15,-4-5-1-15,-1-12 1 16,1-7 0-16,0-3 7 16,0-17 22-16,3-4-15 15,2-14-1-15,4-6-2 16,5 1-6-16,4 6-4 0,4-1-3 15,-2 11-1-15,2 11 0 16,1 9 1-16,-3 7 0 16,-1 9-3-16,-1 12 0 15,-2 8 2-15,-4 8 2 16,-2 6 0-16,0 7-1 0,-5 0 1 16,-4-1 0-1,1-3-30-15,-3-9-54 0,1-9-87 16,0-12-194-16</inkml:trace>
  <inkml:trace contextRef="#ctx0" brushRef="#br0" timeOffset="524420.7628">19001 17223 701 0,'-3'-11'23'0,"-10"3"-11"15,-3 4 0-15,-4 4-9 16,-3 0-3-16,0 14-1 15,-1 8 2-15,2 4 1 16,3 10 2-16,-1 7 2 0,12 7-2 16,2 0-3-16,6 0 0 15,4-4 0-15,13-7-11 16,12-12 2-16,5-10 8 16,8-13-1-16,4-4 3 15,1-12 1-15,1-13 0 0,-6-7 2 16,-4-9 9-16,-13-6 4 15,-8-6 11-15,-10-6-3 16,-7-4-12-16,-7 0-4 16,-13 4-7-16,-11 7-2 15,-8 14 1-15,-7 12-3 16,-4 17 2-16,0 9-6 0,1 18 2 16,8 10 2-16,11 8-1 15,11 4-9-15,18-2 0 16,7 2 3-16,25-5 2 15,11 1 1-15,9-4 3 16,5-1-9-16,0-6-17 0,2-6-36 16,-9-6-71-16,-2-8-80 15</inkml:trace>
  <inkml:trace contextRef="#ctx0" brushRef="#br0" timeOffset="524858.2262">19263 17781 843 0,'-3'0'39'0,"3"-5"-40"16,0-6-4-16,11 4 0 16,5-2 7-16,2 2-1 15,1 3 0-15,1 1 1 16,-3 3 0-16,-1 0 0 16,-2 9-3-16,-1 7 0 0,-6 4 0 15,-6 5 0-15,-1 7 1 16,0 5 0-16,-12-3 0 15,-3 3 0-15,3 1 0 16,2-8 2-16,-2-5-3 16,7-5 2-16,5-6-2 15,4-5 1-15,12-5-1 16,9-4 2-16,9 0 3 0,13-11-13 16,9-8-38-16,10-10 8 15,6-17-87-15,5-19-292 16</inkml:trace>
  <inkml:trace contextRef="#ctx0" brushRef="#br0" timeOffset="527389.5177">27612 5575 62 0,'-4'0'6'15,"2"0"-53"-15</inkml:trace>
  <inkml:trace contextRef="#ctx0" brushRef="#br0" timeOffset="531998.9302">27500 5640 17 0,'-3'2'9'0,"1"-1"-15"15</inkml:trace>
  <inkml:trace contextRef="#ctx0" brushRef="#br0" timeOffset="550420.8492">20790 17243 138 0,'2'0'131'16,"-2"0"-124"-16,0 0 27 16,0 0 19-16,0 0-14 15,1 0-8-15,1-3 9 0,-2-1 10 16,2-2-8-16,0 1 0 15,-2 2-1-15,1 1-10 16,-1 0-4-16,0 2-4 16,0 0-4-16,0 0-8 15,0 0-7-15,0 0-3 16,-3 7 3-16,-4 8 0 0,-5 0 2 16,-5 7-2-16,-10 5 1 15,-7 1-4-15,-5 2 1 16,-5 2 2-16,1-6-3 15,1 2 1-15,3-9 8 16,7 0 5-16,6-7-5 16,6-1-3-16,7-4-2 0,4 0-1 15,9-4-2-15,2 1-5 16,16 2 4-16,7-1 4 16,13 2 6-16,6-2 1 15,7 3-5-15,0-2-3 16,2 3 0-16,-1 1-3 0,-5-4 2 15,-6 5-4-15,-5 0 0 16,-9-2-14-16,-5 4-40 16,-10-8-45-16,-7-5-145 15</inkml:trace>
  <inkml:trace contextRef="#ctx0" brushRef="#br0" timeOffset="550858.3228">21715 17218 703 0,'-6'-6'33'0,"1"-1"10"16,2 6 3-16,3 1-18 15,0 1-18-15,0 14-11 0,3 10 4 16,1 7 7-16,-1 14-1 16,-1 8 0-16,0 5 0 15,-2 3-5-15,0-1-2 16,0-4-2-16,0-11-4 16,0-5-21-16,0-11-17 0,0-12-35 15,1-11-107-15,6-7-321 16</inkml:trace>
  <inkml:trace contextRef="#ctx0" brushRef="#br0" timeOffset="551342.6643">21733 17551 466 0,'-15'-2'267'0,"3"-3"-232"16,8-2-3-16,4-2 1 15,11-3-18-15,18 1-14 16,10-4-3-16,19-2 2 0,8 3-1 15,10-1-4-15,0 5 1 16,-3 0 0-16,-8 3 2 16,-16 4 0-16,-15 1 3 15,-14 2-1-15,-14 0 0 16,-6 2-5-16,-16 7 7 16,-9 4 1-16,-6 6 3 0,-5 0 1 15,1 6-2-15,1 2 2 16,6 2-6-16,7-3 1 15,4-1-1-15,10 0 0 16,5-3 1-16,2-6-2 16,7-2 0-16,10-5 2 0,5-7 0 15,4-2 3-15,3-2 1 16,-1-10-4-16,5-8 6 16,-8 1-4-16,-1-6 8 15,-3 1 6-15,-1 2-1 16,-6 5-4-16,-5 2-9 15,-2 5 3-15,-3 6 3 0,-3 4 0 16,1 0-9-16,-2 8-6 16,3 8 4-16,-3 3 1 15,3 5-1-15,2 1-22 16,2-3-13-16,7-2-7 0,5-2-27 16,1-11-52-16,1-5-86 15</inkml:trace>
  <inkml:trace contextRef="#ctx0" brushRef="#br0" timeOffset="551733.2533">22516 17561 505 0,'-2'-13'171'0,"2"2"-119"15,0 2 5-15,0 4-38 16,8 5-4-16,6 0-2 16,1 7-9-16,4 12-1 15,-5 5-1-15,0 4 4 16,-5 4-2-16,-4 1-1 15,-3-3-2-15,-2-6 2 0,0-2-2 16,-2-9 1-16,-1-5 7 16,-1-8 8-16,3 0 1 15,1-7-1-15,0-11-5 0,3-8-3 16,12-10 5-16,2-2-1 16,9-4 0-16,3 1-6 15,1 0-7-15,1 11-2 16,-4 5 4-16,0 8-2 15,-8 11 0-15,-3 6 0 16,-3 4-3-16,-5 15 0 16,2 8 0-16,-1 6 2 0,3 9 1 15,-1-2 0-15,5 7-2 16,6-3-33-16,1-3-22 16,10-7-25-16,4-7-67 15,4-11-129-15</inkml:trace>
  <inkml:trace contextRef="#ctx0" brushRef="#br0" timeOffset="552186.582">23459 17469 639 0,'-2'-3'31'0,"-4"-2"-30"15,0 3 18-15,0 2 5 16,-3 0 10-16,2 10-4 15,-3 5-14-15,3 4-5 0,0 6-1 16,2 5-8-16,5-1 0 16,0 1-2-16,2 1 0 15,12-5-3-15,4-4-2 16,5-6-1-16,5-8 0 16,5-8 2-16,2 0 8 0,-3-15 0 15,2-7-1 1,-7-8 0-16,-8-6 8 0,-2-11 12 15,-8-6 2-15,-6-5-1 16,-3-7-6-16,-9 5-7 16,-9 6-6-16,-7 14-5 15,-3 12-2-15,-7 16-1 0,1 12 0 16,3 9 0-16,4 12 2 16,10 8-1-16,4 4 0 15,11 2 1-15,2 2-1 16,13 1 1-16,9-4 1 15,1-4 1-15,7-4-1 16,1-6 2-16,3-6-7 0,-2-4-10 16,-3-8-23-16,0-2-46 15,-9 0-91-15,-6 0-207 16</inkml:trace>
  <inkml:trace contextRef="#ctx0" brushRef="#br0" timeOffset="556874.88">26749 6714 29 0,'-3'-4'19'0,"1"3"-13"0,0-4 4 16,1 1-4-16,-1 3 2 15,2-1 17-15,-2 2-12 16,2-1-2-16,-2-1-9 16,1 2-1-16,1 0-6 15,0 0-17-15,0 0-1 0,0 0-10 16</inkml:trace>
  <inkml:trace contextRef="#ctx0" brushRef="#br0" timeOffset="558640.3718">26749 6714 33 0,'-51'-30'30'0,"46"27"16"15,1 3-6-15,2-2-10 16,0 1-1-16,2-1 1 15,-2 0-6-15,2 0 1 0,-3-2-3 16,3 4 0-16,-2-1 0 16,2-1-14-16,-2 2 3 15,2-1-3-15,0 1-1 16,0 0-1-16,0 0-3 16,-2 0-2-16,2 0-1 0,0 0 2 15,0 0 2-15,0 1-1 16,0 5 1-16,0-1 1 15,4 3 0-15,1-2-3 16,1 1 1-16,1 2-1 16,0 0 0-16,0 2 0 15,-2 2 0-15,3-1 2 0,-1-1-1 16,0 3 3-16,0 0 1 16,1 0 2-16,-5 0-1 15,6-1 1-15,-5 2-2 16,1-3-1-16,1 2 2 0,-2-3-2 15,-1 0 0-15,0 1 0 16,1-3 2-16,-4 2-2 16,2-4 0-16,-2 0-1 15,1-1 0-15,-1-3 0 16,0 1 3-16,0-3-1 0,0-1 0 16,0 2-1-1,0-2 0-15,0 0 2 0,0 0-2 16,0 0 2-16,0 0 0 15,0 0-1-15,0 0 0 16,0 0 0-16,0 0 0 16,0 0 0-16,0 0-1 0,0 0 1 15,0 0-2-15,0 0-2 16,0 0-1-16,0 0 0 16,0 0 0-16,0 0 0 15,0 0 0-15,0 0 0 16,0 0 0-16,0 0 0 0,0 0-1 15,0 0 0-15,0 0-1 16,0 0 0-16,0 0 2 16,0 0-4-16,0 0 2 15,0 0 2-15,0 0-2 16,0 0 0-16,0 0 0 0,0 0 0 16,0 0 0-16,0 0 0 15,0 0 0-15,0 0-3 16,0 0 3-16,0 0-1 15,0 0 1-15,0 0 0 16,0 0 0-16,0 0 1 16,0 0 0-16,0 0-1 0,0 0 0 15,0 0 0-15,0 0-1 16,0 0 1-16,0 0 0 16,0 0 0-16,0 0-1 15,0 0 0-15,0 0 0 16,0 0-1-16,2 0 2 0,-2 0 1 15,0 0 0-15,0 0 0 16,0-2 0-16,0 2-1 16,0 0 0-16,0 0 0 15,0 0 1-15,0-1-1 16,2 1-1-16,-2 0 1 0,0 0 0 16,0 0 0-16,0 0 1 15,0 0-2-15,0 0 1 16,0 0 0-16,0 0 0 15,0 0 0-15,2-2 0 16,-2 2 0-16,0 0 0 16,0 0 0-16,0 0 0 0,0 0 0 15,0 0 0-15,0 0 0 16,0 0 0-16,1-2 0 16,-1 2 0-16,0 0 0 15,0-2-1-15,2 2 1 16,-2 0 0-16,0 0 0 0,0 0 0 15,0 0-1-15,0 0 2 16,0 0-1-16,0-1 0 16,0 1 0-16,0 0 0 15,0 0 0-15,2 0 0 0,-2 0 0 16,0 0-1-16,0 0 1 16,0 0 0-16,0 0 0 15,0-2 0-15,3 2 0 16,-3 0 0-16,0 0 0 15,0 0 0-15,0 0-1 16,0 0 1-16,0 0-1 0,1 0 0 16,-1 0 0-16,0-3 0 15,0 3 0-15,2 0 1 16,-2 0 0-16,0 0-1 16,0 0 1-16,0 0 0 15,0 0 0-15,0 0-1 0,2 0-1 16,-2 0 1-16,0 0 0 15,0-1 2-15,0 1-1 16,0 0 1-16,0 0-1 16,0 0 0-16,0 0 1 15,0 0 0-15,0 0-1 0,0 0 0 16,2 0 1-16,-2 0-1 16,0 0 0-16,0 0-1 15,0 0 1-15,0 0 0 16,0 0-1-16,0 0 1 15,0-2 0-15,0 2 1 16,0 0-2-16,0 0 1 0,0 0 1 16,0 0-1-16,0 0-1 15,0 0 2-15,0 0-1 16,0 0 0-16,0 0 0 16,0 0 0-16,0 0 0 15,0 0 0-15,0 0 0 0,0 0 0 16,0 0 1-16,0 0-1 15,0 0 0-15,0 0-1 16,0 0 2-16,0 0-2 16,0 0 2-16,0 0-1 0,0 0 0 15,0 0-1-15,0 0 1 16,0 0 0-16,0 0 0 16,0 0 1-16,0 0-1 15,1-2 0-15,-1 2-1 16,2 0-8-16,-2 0-22 0,2 0-18 15,-2-3-56 1,0-6-166-16</inkml:trace>
  <inkml:trace contextRef="#ctx0" brushRef="#br0" timeOffset="560765.2213">10585 13386 272 0,'-8'-9'27'0,"0"1"33"16,-4 0 0-16,0 3-17 15,2 1-21-15,-1 2-15 16,2-2-5-16,3 2 0 0,1 0-1 15,3 0 0-15,1 1 8 16,1 1 2-16,0 0-5 16,0 0-10-16,7 0 4 15,6 1 0-15,2 5 2 16,7 2 5-16,7 0-2 0,5 2 2 16,5 1 0-16,5 2 4 15,7-1-3-15,5-1-3 16,5 0-1-16,6 3 1 15,2-4 2-15,7 2 0 16,3 1 2-16,2 5-2 16,5-3 0-16,4 6-1 15,4 2 1-15,1-2 2 0,0 4 2 16,2-2-3-16,-2-1-1 16,0-1-1-16,-2 1-2 15,2-3 0-15,-3-1 1 0,-1-4 1 16,-6 0 4-1,-2-4 1-15,-5-2-1 0,-2 1-2 16,-2-1 1-16,-6 0-4 16,-3-1-3-16,-7-1 0 15,-3-1-1-15,-8 1-1 16,-10-1 2-16,-4-2-2 16,-12-1 0-16,-5 2 0 0,-9-2-1 15,-7 1-27-15,-7 3-37 16,-17-3-10-16,-15 0-26 15,-9-3-158-15</inkml:trace>
  <inkml:trace contextRef="#ctx0" brushRef="#br0" timeOffset="561343.3103">10601 13964 398 0,'-16'-11'5'0,"3"5"25"0,8-4 11 16,2 5-8-16,3 3-26 16,0 1-7-16,8 1-9 15,5 0 15-15,8 5-7 16,6 6 0-16,7-1 2 16,5 5-1-16,5 2 0 15,9-1-1-15,6 4 1 0,2 2 9 16,9-1 5-16,1 2-3 15,10 1 5-15,1 2-1 16,6 3 3-16,4-1-1 16,3 5-2-16,3-1 1 15,-1 0-3-15,1 1-4 16,3-1 0-16,-3-1-3 0,0-2 2 16,-3-4-2-16,0-4 3 15,-7-5-1-15,-6-3 1 16,-6-5-2-16,-6-1 1 15,-9-3 1-15,-7-4-4 0,-6 0-1 16,-9 0 2-16,-9 0-1 16,-9-5 2-16,-4-1 2 15,-7 3 2-15,-5-4-3 16,-5 3-5-16,-5 0-5 16,-22-4-51-16,-14-9-160 15</inkml:trace>
  <inkml:trace contextRef="#ctx0" brushRef="#br0" timeOffset="571155.426">6065 12140 185 0,'0'0'4'15,"0"0"9"-15,0 0 2 16,0 0-3-16,0 0 2 16,0 0-4-16,0 0-2 15,0 0 8-15,0 0-12 16,0 0-15-16,0 0 11 16,2 0-1-16,3 0 0 0,2 0 2 15,3 0 17-15,6 0 20 16,4-7-18-16,5-4-2 15,2-3 0-15,1-3 2 16,9-1-8-16,-2 1-2 16,5-1-4-16,2 2-1 0,2 0 1 15,-3 1-2-15,1 2 1 16,-3-1-2-16,-3 3 2 16,-6-1-3-16,-3 4-2 15,-5 3 1-15,-6 3 1 16,-3 2-5-16,-4 0-18 15,-7 6-33-15,-2 2-44 0,-9 1-46 16</inkml:trace>
  <inkml:trace contextRef="#ctx0" brushRef="#br0" timeOffset="572045.9821">6132 12447 185 0,'0'0'13'16,"0"0"25"-16,0 0-25 15,3 0 2-15,2 0-8 0,0 0 4 16,2-4 8-16,3 2-10 16,2-4-1-16,3 3-1 15,7-6-4-15,1 0 3 16,5-1 8-16,5-5 2 16,2 1-4-16,4-2-6 15,0 0 1-15,-3-2 0 0,-2 5 1 16,0-1 1-16,-3 3 0 15,-4 3-2-15,-4 1 0 16,1 0-2-16,-5 1 0 16,-3 4-1-16,1-1 1 0,-5 1-4 15,-3 0 2-15,-2 2 0 16,-1 0-1-16,-2 0 0 16,-3 0-2-16,-1 0 1 15,0 0 2-15,0 0 3 16,0 0 3-16,-1 0-2 15,-5 0-4-15,0 0-3 0,-1 5 0 16,0 1 2-16,-1-1-2 16,-2 1 0-16,1-1 2 15,4-2-1-15,-2 1-1 16,1-2 1-16,4-1-1 16,-1-1 1-16,1 0 1 0,0 0-2 15,0 0 2-15,2 0 4 16,0 0 2-16,0 0-3 15,0 0-4-15,0 0-1 16,0 0-6-16,0 0 5 16,0 0 0-16,0 0 1 0,0 0 2 15,0 0 1-15,0 0 2 16,0 0-3-16,0 0 0 16,0-1 0-16,0-1-2 15,0 2 0-15,0-2 1 16,2 0-2-16,0-1 1 0,1 1-2 15,1-1-2-15,2-3-6 16,1 2-18-16,-2-3-17 16,-5-7-72-16</inkml:trace>
  <inkml:trace contextRef="#ctx0" brushRef="#br0" timeOffset="575561.8245">8091 9394 165 0,'-8'-6'13'16,"1"-2"3"-16,2 3 21 0,2-1-17 16,3 5 4-16,0-1-17 15,0 0-7-15,0 2-12 16,10 0 12-16,1 0 3 16,9 2 5-16,1 1-8 15,6 0 1-15,4 1 2 16,6 0 1-16,6-4-1 0,4 2 8 15,4-2-9-15,4 0 13 16,8 0-2-16,0 0-4 16,5 0-4-16,4 0 1 15,4 0-4-15,1 0 1 16,6 0-2-16,0 0-1 16,2 4 1-16,5-1 0 0,1 1-1 15,1-3 2-15,1 3 0 16,-1-1-1-16,3-3-1 15,2 0 3-15,0 0 0 16,4 0 2-16,-1 0 4 0,-1 0 1 16,-1 0-4-16,0 0-2 15,-1 0-2-15,-2 0 0 16,0 2-2-16,-3 0 1 16,-2-2 0-16,-7 0-1 15,-2 0 1-15,-5 0-1 0,-4-7 1 16,-8-1-1-16,-4 0 1 15,-6 1-1-15,-8 0 0 16,-8-1 0-16,-8 1 0 16,-8 2-3-16,-9 0-34 15,-13-6-57-15,-3-2-128 16</inkml:trace>
  <inkml:trace contextRef="#ctx0" brushRef="#br0" timeOffset="576124.2662">8677 9662 272 0,'28'0'2'0,"3"0"-2"16,8 0 1-16,7 0 0 15,7 0 2-15,8 0 5 16,10 0 9-16,7-4-3 16,7 3-2-16,3-1-4 0,5 2-2 15,2 0-7-15,0 0 7 16,2 0-4-16,5 0 1 15,-2 0 2-15,5-2 0 16,-5-3 6-16,-1 1 4 16,-6-3 0-16,-5 0 1 15,-1-2-5-15,-6 3-4 0,-8-2-3 16,0 1-1-16,-10-3-3 16,-3 5 1-16,-11 0 0 15,-9-3 0-15,-14-1-26 16,-19-10-123-16</inkml:trace>
  <inkml:trace contextRef="#ctx0" brushRef="#br0" timeOffset="581639.8683">28702 7768 300 0,'-5'0'57'0,"-2"0"-6"15,-1 0-10-15,-4 0 14 16,-2 0 2-16,0 0-18 15,-4 0-18-15,-5 0-4 16,0 2-10-16,-6 3-1 16,0 2-1-16,-3 4-1 15,2 0-3-15,-1 3-2 0,2 0 2 16,4-1-2-16,4-5 2 16,6 2 0-16,6-7-2 15,2 1 3-15,6-4-1 16,1 0 3-16,0 0 1 15,0 0-2-15,0 0-7 0,0-2 2 16,0-2 3-16,1-2 1 16,1 2-1-16,2 2 0 15,-3-4 0-15,1 3 0 16,-2-4-1-16,4 1 0 16,-3 1 2-16,-1-2-2 0,2 2-1 15,-2-4 2-15,0 5-2 16,0-3-2-16,0-2 2 15,0 2-1-15,0 0 1 16,0 0 2-16,-2-2-1 16,1 5-1-16,-3 2 0 15,1-1-1-15,-1 3-1 0,2-2 2 16,-2 2-1-16,2 0 3 16,1 0-1-16,-3 0-2 15,2 2 2-15,1 5-1 16,-3 4 1-16,1 1-2 15,-4 5 2-15,-1-2 0 0,1 3 0 16,-2 0 0-16,2-1 0 16,-1 0 0-16,1-5 2 15,5-1-2-15,-1-4 0 16,3-4 0-16,7-3 0 16,10 0 6-16,6 0 13 0,8 0-2 15,4-3-12-15,3 0-4 16,-1 3-3-16,-8 0-74 15,-5 0-143-15</inkml:trace>
  <inkml:trace contextRef="#ctx0" brushRef="#br0" timeOffset="583733.4777">26966 5966 136 0,'0'0'29'16,"-2"0"-17"-16,2 0-4 16,0 0-6-16,-3 0-14 15,2 0-61-15</inkml:trace>
  <inkml:trace contextRef="#ctx0" brushRef="#br0" timeOffset="584155.3269">26966 5966 66 0,'-54'-12'92'15,"50"8"-83"-15,2 3 3 16,1-3 5-16,1 0 30 16,0-1 2-16,0 1 2 0,0 1-8 15,1-1-14-15,1 2-12 16,0 0-12-16,0 1-2 15,-1 1-2-15,1 0 0 16,-2 0-1-16,0 0 0 16,0 0-4-16,0 0-2 0,0 0 3 15,0 0-1-15,0 0 11 16,-3 0-5-16,1 0 1 16,0 0 1-16,2 0 11 15,-2 0 0-15,2 0-1 0,0 0-7 16,0 0-2-16,0 0 2 15,0 0 4-15,0 0 2 16,0 0-2-16,0 0 3 16,0 0 1-16,0 0-4 15,0 0-2-15,0 0 0 16,0 0-1-16,0 0-4 16,0 0 0-16,0 0 0 0,0 0-1 15,0 0-1-15,0 0-1 16,0 0 3-16,-1 0-4 15,-4 0-4-15,0 3-1 16,-5 1-52-16,1-2-73 0</inkml:trace>
  <inkml:trace contextRef="#ctx0" brushRef="#br0" timeOffset="584952.1328">26605 6050 482 0,'5'0'37'0,"0"-7"-10"16,-2 2 4-16,5-2-3 16,-1 3-5-16,0 2 13 15,4 0-11-15,0 2-11 16,1 0-9-16,3 6 5 15,3 4-2-15,2 3-7 0,-3 0-1 16,0 0 1-16,-3 0 1 16,-3 1-13-16,-4-1-19 15,-2-3-28-15,-3-2-29 16,-2-8-61-16,0 0-201 16</inkml:trace>
  <inkml:trace contextRef="#ctx0" brushRef="#br0" timeOffset="585170.902">26788 6009 594 0,'0'-4'18'15,"0"3"-8"-15,0 1 4 16,0 0-6-16,-5 3-14 16,-3 10 11-16,-1 6-1 15,-3 10 0-15,-1 1 0 16,-1 8-2-16,-3-3-1 0,3 1 1 15,-4-2-1-15,2-4-2 16,3-5-16-16,3-3-24 16,4-6-26-16,5-7-61 15</inkml:trace>
  <inkml:trace contextRef="#ctx0" brushRef="#br0" timeOffset="585842.698">26723 6081 476 0,'0'-6'24'0,"0"-1"-1"0,0 2 10 15,0 1-11-15,0 0-6 16,0 4 10-16,0-1 8 16,0-1-17-16,0 2-11 15,0 0-6-15,0 2-3 16,0 5-1-16,0 7 3 0,0 2 3 16,-2 4 3-16,-4 5 3 15,3-2-1-15,1 4 2 16,-1 0-1-16,3-1-4 15,-2 3 0-15,2 1 1 16,0 0 4-16,0 4 0 16,0 4 0-16,-2 0-2 0,-1 2-2 15,-1 4-1-15,-5 2-1 16,2 3-1-16,-2-2-2 16,0-1 1-16,-1-2 0 15,5-2-1-15,0-3 1 16,0-3-1-16,0-4 0 0,-1 0 1 15,-2-4-1-15,3 0 0 16,0-2 0-16,0-2 1 16,3 2-2-16,-3-2 2 15,3 0 0-15,-1 1-1 16,2 0 1-16,1-2 0 16,0-3-1-16,0-6 0 0,0-3 1 15,0-4-1-15,0-6 5 16,0 1 6-16,0-2 1 15,0 0-2-15,0 2-5 16,0-2-1-16,0 2-4 0,0-2 1 16,0 0-1-16,1 2 0 15,2-2 0-15,-3 0-7 16,2 0-16-16,-2-6-16 16,0-10-23-16,0-10-93 15</inkml:trace>
  <inkml:trace contextRef="#ctx0" brushRef="#br0" timeOffset="588233.1564">26527 6972 421 0,'0'-9'43'16,"0"-1"13"-16,0 4-17 15,2 5-19-15,6-1-7 16,2 2-7-16,4 0 0 0,8 2 5 15,3 6 7-15,6 5 3 16,-1-1 0-16,6 6-5 16,-2-2-8-16,-5 4-5 15,-2 0-3-15,-7 1-2 16,-5-2-33-16,-1-3-15 16,-7-3-7-16,-7-4-34 0,0-9-10 15,-4 0-93-15</inkml:trace>
  <inkml:trace contextRef="#ctx0" brushRef="#br0" timeOffset="588389.3939">26705 6974 430 0,'-7'-7'104'0,"0"3"-49"0,1 4-37 16,4 4-20-16,-1 8 0 16,-1 8 2-16,-3 5 1 15,-2 7 0-15,-6 7 0 0,0 4-21 16,-4 0-93-16,-1-4-259 15</inkml:trace>
  <inkml:trace contextRef="#ctx0" brushRef="#br0" timeOffset="589983.0393">27258 7930 496 0,'2'0'26'15,"-2"0"-15"-15,0 0-2 16,0 0-1-16,0 0-2 16,0 0-3-16,-6 0 3 0,-2 0-2 15,-7 0 0-15,-6 0-2 16,-6 0 1-16,-10 0-2 15,-11 0-1-15,-9 3 1 16,-8 0-1-16,-6 3 1 16,-11-3-1-16,0 0 1 15,0 1 1-15,-3-2 6 16,4 1 2-16,2-2-3 0,5 1-1 16,6-2 2-16,5 0 2 15,9 2 1-15,6-2-3 16,8 0 4-16,8 0-2 15,9 0-3-15,7 0-2 0,3 0 2 16,10 0-5-16,-2 0 0 16,5 0 2-16,5 0-5 15,5-2 0-15,4-5 4 16,5-1-1-16,8-2 1 0,0 0-4 16,3-1-1-16,3-1 2 15,-1-1-2-15,-3 1-4 16,1-2-5-16,-3 3-1 15,-2-3 10-15,-5 1 4 16,-2 1 0-16,-4 1-1 16,-4 1 1-16,-2-2 2 15,-2 3 3-15,-3 4 1 0,-3 0-3 16,0-2-3-16,0 5-2 16,0-2 1-16,0 4-3 15,-7 0-1-15,-4 0-1 16,-2 0 3-16,-5 6 1 0,-1 3 0 15,-6-1-1-15,-2 5 0 16,0-1-2-16,-2 5 2 16,-2 0 0-16,-1 5 0 15,0 1-3-15,1-2-6 16,1-1 1-16,4-1 7 0,5-2 3 16,3-1-2-16,4-4 1 15,3 1 0-15,7-2 1 16,4 0 0-16,2 2 1 15,15-5 6-15,3 2 0 16,14-2 3-16,5 0 1 0,5-5 1 16,14 1-3-16,3-4-4 15,4 0-2-15,-1 0-3 16,-5 0 0-16,-6 0-19 16,-16-2-68-16,-17-3-55 15,-18-4-354-15</inkml:trace>
  <inkml:trace contextRef="#ctx0" brushRef="#br0" timeOffset="595264.1626">26605 7436 418 0,'0'-9'2'0,"-2"2"30"16,-2 1 16-16,3 5-12 15,-1 1-11-15,2 0-11 16,-2 5-21-16,-4 9 5 0,2 10 2 15,-3 1 2-15,4 1 0 16,0 1 1-16,1-2-1 16,2-5 0-16,0-6-1 15,0-1 3-15,2-8 2 16,8-5 4-16,-1 0 4 0,6-10 15 16,-3-7-7-16,3-3-12 15,-2-3-6-15,1 2-2 16,-4 2-1-16,-3 2 0 15,-2 7 1-15,-1 0-1 16,-2 7-2-16,0 3-1 16,2 0-5-16,-3 3-5 0,3 12 10 15,3 1 3-15,0 5 0 16,4 1-1-16,0-1 2 16,4-3-1-16,-3-6-2 15,0 0 2-15,1-9-1 16,-1-3 2-16,0-3 4 0,0-12 0 15,-2-3 1-15,2-5 5 16,-5-4 0-16,-2 0-1 16,-2-1 0-16,-1 1-2 15,-2 4-4-15,0 1-2 16,0 6-3-16,0 4 1 16,-3 5 0-16,1 3-3 0,2 4-6 15,0 0-52-15,0 4-27 16,5 7-8-16,5-3-27 15,0 1-79-15</inkml:trace>
  <inkml:trace contextRef="#ctx0" brushRef="#br0" timeOffset="596451.5551">27027 7167 399 0,'-10'0'3'0,"5"-4"-3"16,5 4 2-16,0-2-3 16,2 2-8-16,6 0 18 0,4 0 0 15,0 0 2-15,1 0-5 16,-1 0-3-16,-3 2 3 16,-1 2-5-16,-3-3 1 15,-3 5-2-15,-2-1 0 16,0 2-4-16,0 4 5 0,-7 1 1 15,-1 3-1-15,1-3 1 16,2 1-2-16,3-1 1 16,2-5 0-16,0 0 1 15,2-5 6-15,5 2 13 16,3-4 3-16,-2 0-7 16,1 2-2-16,-2 0-4 0,0 1-4 15,-3 2-4-15,-4 3-3 16,0 0 0-16,0 5 3 15,-2-4-1-15,-9 1 1 16,-1 1-1-16,-3-2 0 16,-1 0-11-16,-2-4-18 15,4-1-11-15,4-4-5 0,5 0-9 16,5-7-95-16</inkml:trace>
  <inkml:trace contextRef="#ctx0" brushRef="#br0" timeOffset="596685.9186">27015 7085 453 0,'-10'-2'4'16,"1"2"1"-16,0 0-5 0,5 12 0 16,-1 4-2-16,0 11 1 15,3 3 5-15,0 6 5 16,2 1 2-16,0 3-1 15,0-1-6-15,0-7 0 16,2-5-2-16,5-4 0 0,2-7-5 16,5-5-23-16,2-6-14 15,3-5-25-15,1 0-105 16</inkml:trace>
  <inkml:trace contextRef="#ctx0" brushRef="#br0" timeOffset="596904.6486">27183 7140 319 0,'-2'-5'196'0,"0"-2"-166"15,2 4 19-15,2 3-28 0,12 0-22 16,3 8 7-16,4 4 1 16,2 10-3-16,-1 4-2 15,-8 12-4-15,-5 3 3 16,-7 5-2-16,-2-1 3 15,-4-2-26-15,-7-6-33 16,-2-6-35-16,-4-12-104 0</inkml:trace>
  <inkml:trace contextRef="#ctx0" brushRef="#br0" timeOffset="597810.8487">26128 6238 238 0,'5'-6'53'0,"-4"1"7"16,5-2-10-16,-1 0-10 15,0-1 6-15,-2 3-8 16,3 0-8-16,-5 1-10 0,4 2-3 16,-2 2-9-16,3 0-8 15,-1 0-3-15,3 4 4 16,4 3-1-16,0 2 0 15,3 0 0-15,1 0 2 16,0-1-1-16,0 0-4 16,0 2-36-16,-2-6-32 0,0-2-37 15,-4-2-89-15</inkml:trace>
  <inkml:trace contextRef="#ctx0" brushRef="#br0" timeOffset="598029.5683">26308 6128 459 0,'-5'0'10'16,"-2"0"-7"-16,-2 0 3 0,1 8-3 0,-1 4 4 0,1 5-2 16,-2 2-2-16,0 2 0 15,1 1-2-15,-3 1 0 31,2-2-1-31,0-1-42 0,3-4-29 0,0-7-124 32</inkml:trace>
  <inkml:trace contextRef="#ctx0" brushRef="#br0" timeOffset="599060.7508">26194 6215 281 0,'0'0'19'0,"0"0"8"31,0 0 12-31,0 0-3 16,0 0-4-16,0 0-13 0,0 0-15 0,0 0-6 16,0 1-1-16,0 6 3 0,0 0 1 15,0 2 2-15,0 4 3 32,0 1 0-32,0 0 3 15,-3 4-1-15,-1 2-4 16,3 0-1-16,1 2-2 0,-4 3 1 0,3 2-2 15,-1 2 0-15,0 1 1 16,0 1-1-16,2 1 1 0,-1-4 1 16,1 0-2-16,-2-1 0 15,2-4 0-15,0 1 2 16,-2-3-2-16,0-2 0 16,1-1 0-16,1 0 0 0,-2 0 1 15,2-4-1-15,-5 3-1 16,4-3 1-16,-1 5 2 15,-2-3-2-15,1 2 1 16,0 0-2-16,1 2 2 16,-2-4 0-16,1 2-1 0,-1-5 0 15,3 2 0-15,-2 0 2 16,1 0 1-16,0 0 3 16,-1-1 6-16,1 0 1 15,0 0-3-15,1-3 0 16,-1-2-6-16,2-2-1 0,0-1 1 15,0-6 0-15,0 0 4 16,2 0 2-16,8-11-6 16,0-1-41-16,-1-6-136 15</inkml:trace>
  <inkml:trace contextRef="#ctx0" brushRef="#br0" timeOffset="600263.7918">25804 6346 259 0,'0'-7'17'0,"0"2"28"15,0 1-12-15,-2-1 4 16,0 3-2-16,0 0-11 16,2 1-3-16,0 1-7 0,0 0-4 15,0 0-5-15,0 0-4 16,0 0-2-16,0 5 1 16,-1 4 2-16,1 2 1 15,-2 3 2-15,-1 0-1 16,1 5 1-16,1 1 1 15,-3 2 0-15,3 1-3 0,-1 0 2 16,2 3 0-16,0 0-1 16,-2-1 0-16,0-2 0 15,2 0-1-15,-1-2 2 16,-3 1-1-16,2 0-1 16,-1 2 1-16,1-1 0 15,-1 1-1-15,-2-1-1 0,3-2 0 16,1 0-1-16,-3-1 2 15,3 2 2-15,1-7 2 16,-2 3 2-16,0 0 1 16,0-2-3-16,1 2-4 0,-3 0 0 15,2 0 4-15,-1-2 2 16,1 0-4-16,-1-4 0 16,3-1 0-16,-1 0 1 15,1-4 1-15,0-2 2 16,0 3-2-16,0-5-1 15,0-1 3-15,0 0 0 0,0-2 1 16,0 0 1-16,0 0-3 16,0 1-2-16,0 1 0 15,-2 0-4-15,2-2 0 16,0 2 0-16,0-2 1 16,0 0-1-16,0 0-1 0,0 0 1 15,0 0-1-15,0-7-29 16,-2-10-75-16,2-8-323 15</inkml:trace>
  <inkml:trace contextRef="#ctx0" brushRef="#br0" timeOffset="601263.7134">25552 6414 181 0,'0'-2'7'0,"0"2"14"16,-1 0 46-16,1-2-13 0,0 2-15 15,0-1-6-15,0 1-9 16,0-2-5-16,0 2 1 15,0 0-5-15,0-1 0 16,0 1 0-16,0 0 7 16,0 0-1-16,0 0-3 15,0 0-5-15,0 0-7 16,0 0-7-16,0 0-2 0,0 3 4 16,0 4 0-16,0 0 0 15,0 0 0-15,0 4 1 16,0 1 0-16,0 1-1 15,0 5 2-15,1 0 0 0,-1 2 0 16,2 5 2-16,0 2-1 16,0 5 0-16,-1 1-1 15,1 7 0-15,0-1-1 16,0 7 0-16,-2-2 0 16,0 2-1-16,0-1 3 15,0-4-1-15,0 0-1 0,0-4 2 16,-4-1 1-16,2-2 1 15,-1 0 6-15,1-4 4 16,0-3-2-16,1-5-2 16,-3-6-1-16,4-2-2 15,-3-7 2-15,3-4-1 0,0-1 0 16,0-2 1-16,0 0 0 16,0 0 0-16,-1-7-1 15,-3-5-9-15,-3-8-8 16,-1-3-57-16,-7-11-125 15</inkml:trace>
  <inkml:trace contextRef="#ctx0" brushRef="#br0" timeOffset="624340.6619">3466 15091 500 0,'-8'-15'25'0,"-1"-2"31"0,2 5 25 16,-3 3-13-16,7 4-14 15,-2 3-28-15,3 2-14 16,2 5-12-16,0 15-7 16,0 8 5-16,0 12 2 0,7 8 1 15,1 6 2-15,-1 3-1 16,-2-4-1-16,-3-3 1 15,-1-7-2-15,-1-11 3 16,0-9-3-16,0-7-6 16,-1-12-7-16,-1-4-10 15,2-13 4-15,0-10-52 0,0-11-69 16,7-9-110-16</inkml:trace>
  <inkml:trace contextRef="#ctx0" brushRef="#br0" timeOffset="624512.5089">3424 15033 496 0,'-6'-17'47'16,"3"3"34"-16,3 2-3 16,5 1-44-16,10 2-18 15,8 0-6-15,5 0-1 16,3 5-7-16,8 4-1 16,-2 0-1-16,-3 11-28 0,0 9-58 15,-9 5-36-15,-11 2-88 16</inkml:trace>
  <inkml:trace contextRef="#ctx0" brushRef="#br0" timeOffset="624684.3832">3510 15231 519 0,'-20'8'56'0,"4"-2"1"16,9-2-1-16,3-2-29 16,4-2-8-16,13 0-20 15,9 0 11-15,2 0 4 16,10 0-7-16,1 0-2 0,-2-2-3 15,-5 2-21-15,-7 0-31 16,-6 0-51-16,-10 7-30 16,-5 5-143-16</inkml:trace>
  <inkml:trace contextRef="#ctx0" brushRef="#br0" timeOffset="624840.6101">3512 15505 464 0,'-5'10'109'0,"3"-10"-53"15,2 0 28-15,12 0-16 16,17-4-24-16,5-3-26 0,11-2-5 16,7 0-8-16,4 0-5 15,-2-2-32-15,-4-1-132 16,-4-1-486-16</inkml:trace>
  <inkml:trace contextRef="#ctx0" brushRef="#br0" timeOffset="625590.6048">4178 14847 614 0,'-15'-31'15'0,"3"7"49"0,1 6-3 16,6 9-16-16,1 9-18 16,4 11-18-16,0 20-19 15,0 14 7-15,0 22 6 16,4 16 0-16,-1 17 0 15,2 7 1-15,-2 4-2 0,-1-4 0 16,0-12 0 0,1-17-2-16,4-16-18 0,5-20-22 15,3-21-39-15,1-15-45 16,0-12-67-16</inkml:trace>
  <inkml:trace contextRef="#ctx0" brushRef="#br0" timeOffset="626106.1524">4492 15015 717 0,'0'-14'38'0,"-7"3"-15"16,6 7 10-16,1 4-22 15,0 15-14-15,0 11-1 16,3 8 2-16,8 11 2 15,-1 5 1-15,3 2 1 0,-1-8-1 16,0-3 0-16,-4-11-2 16,-1-6-6-16,0-13 2 15,0-10 3-15,1-1 3 16,-1-12 11-16,4-8-5 16,-2-7-5-16,2 2-1 15,-4 1 2-15,0 4-2 0,-3 4 1 16,0 9 1-16,-3 3-1 15,-1 4-3-15,2 0-6 16,2 9-4-16,1 5 10 16,2 2 1-16,2 6 0 0,2-4 1 15,-1 1-1-15,5-5 1 16,3-1-1-16,-2-6 1 16,0-5 0-16,0-2 3 15,3-9 2-15,-4-12 2 16,-2-6 6-16,-2-9 0 15,-2-7 3-15,-4-5-4 16,-3 2-3-16,-2-3-4 0,0 9 0 16,-2 7 0-16,-7 13-5 15,1 8-3-15,-4 10-4 16,2 2-33-16,-1 4-51 16,2 3-109-16</inkml:trace>
  <inkml:trace contextRef="#ctx0" brushRef="#br0" timeOffset="626793.626">5110 14491 328 0,'0'-20'293'16,"0"0"-240"-16,0 10 2 15,2 6-27-15,5 4-1 16,4 7-28-16,1 18-2 16,2 7 5-16,3 9 1 0,-5 6 1 15,-1-3-1-15,-2-5-1 16,-5-4-1-16,-3-10 0 15,-1-12-2-15,0-4 2 16,0-8 2-16,-5-1 7 0,2-16 18 16,-3-9-6-16,5-9-12 15,1-4-3-15,0-4-1 16,3 2-6-16,8 5 1 16,4 3-3-16,2 8 1 15,3 8-1-15,2 6 0 0,-1 8 0 16,4 2-1-16,-1 5-40 15,-4 15-9-15,-1 1-49 16,-7-1-63-16,-6-1-162 16</inkml:trace>
  <inkml:trace contextRef="#ctx0" brushRef="#br0" timeOffset="626965.4863">5227 14586 353 0,'-22'0'197'0,"8"0"-155"16,5 0-5-16,9 0-12 15,0 3 5-15,20 0-25 0,8 1 19 16,8 1-4-16,7 2-9 16,6 1-8-16,0 2-3 15,-1 4-52-15,-5 0-37 16,-5-4-67-16</inkml:trace>
  <inkml:trace contextRef="#ctx0" brushRef="#br0" timeOffset="627137.3229">5609 14660 490 0,'-5'-5'135'0,"3"-2"-97"16,2-1 13-16,0 1-14 0,16 0-13 15,6-3-23-15,3 2 0 16,4 1 3-16,1 0-3 16,-4 2-11-16,-4 2-64 15,-5 0-22-15,-5 0-35 16,-6-1-116-16</inkml:trace>
  <inkml:trace contextRef="#ctx0" brushRef="#br0" timeOffset="627293.5863">5769 14503 379 0,'-12'-16'109'0,"1"0"1"15,3 3-12-15,1 5-29 16,4 4-28-16,1 4-15 0,2 0-15 16,0 12-20-16,0 8 6 15,5 10 0-15,2 8 4 16,1 5 1-16,-4 4-7 15,1-3-47-15,-2-8-92 16,4-8-147-16</inkml:trace>
  <inkml:trace contextRef="#ctx0" brushRef="#br0" timeOffset="627496.6885">6018 14444 648 0,'-5'-7'69'15,"0"2"-22"-15,1 5-15 16,4 0-25-16,0 7-8 16,0 9-3-16,4 7 3 15,3 6 3-15,-2 3 0 16,-2 4-3-16,0-1-2 0,-1-1-17 16,1-6-41-16,4-8-89 15,4-11-195-15</inkml:trace>
  <inkml:trace contextRef="#ctx0" brushRef="#br0" timeOffset="628527.8972">5156 14193 492 0,'-14'-14'3'0,"-2"1"1"16,-3 4 6-16,2 5-6 15,-2 4 5-15,0 0 9 16,4 13 4-16,0 7-2 16,6 13-7-16,0 14-3 15,3 15 7-15,3 11-3 0,-1 12-9 16,4-2 0-16,2-2-4 16,9-11 1-16,9-13-2 15,10-14 0-15,16-15 0 16,15-12-1-16,14-14-37 15,13-6-75-15,10-22-208 0</inkml:trace>
  <inkml:trace contextRef="#ctx0" brushRef="#br0" timeOffset="628777.8523">6020 14229 617 0,'-16'-11'13'0,"8"0"13"16,4 5 3-16,4 6 8 16,16 0-12-16,11 10-29 15,12 11 2-15,8 8 12 0,6 13-4 16,-2 13-4-16,-10 12-1 16,-8 9-1-16,-12 10 3 15,-14-1-3-15,-7-2-8 16,-2-12-30-16,-8-10-38 15,-4-21-83-15,3-15-322 0</inkml:trace>
  <inkml:trace contextRef="#ctx0" brushRef="#br0" timeOffset="629059.0722">6671 14344 708 0,'5'0'11'16,"6"9"-17"-16,5 16-6 0,8 15 12 16,4 11 7-16,0 13 4 15,1 15-6-15,-5 6-3 16,-9 8 0-16,-8 3 0 16,-6 1 0-16,-1-4-1 15,0-4 1-15,-9-2-1 16,-4-5-4-16,-5-5-2 15,-3-6-2-15,-4-8-8 0,-2-9-16 16,-5-6-14-16,-8-11 9 16,2-12-30-16,-3-9-60 15</inkml:trace>
  <inkml:trace contextRef="#ctx0" brushRef="#br0" timeOffset="629762.1584">7584 15211 521 0,'-15'0'40'15,"0"0"-1"-15,2 0 25 0,5 0-2 16,3 0-28-16,4 0-2 16,1 0-6-16,11-2-12 15,8 1-5-15,13-3-1 16,9 2 1-16,5 1-8 16,6-1 1-16,6 2-2 15,-1 0-28-15,3 0-31 0,-5-6-53 16,-3-4-143-16</inkml:trace>
  <inkml:trace contextRef="#ctx0" brushRef="#br0" timeOffset="630184.0339">8800 14938 620 0,'2'-25'28'0,"-2"9"46"15,0 5-1-15,0 6-34 0,-3 5-15 16,1 9-17-16,2 11-12 16,0 14 4-16,0 10 1 15,0 10 2-15,0 6-2 16,0-1 0-16,-2 0 2 15,-2-8-7-15,4-11-26 0,-2-12-7 16,2-13-36-16,0-15-53 16,2-5-144-16</inkml:trace>
  <inkml:trace contextRef="#ctx0" brushRef="#br0" timeOffset="630371.4708">8792 14890 236 0,'-13'-9'432'15,"2"0"-387"-15,6 1 1 16,5 0-18-16,5 4-12 0,14 0-16 16,10 3-2-16,7 1 2 15,6 0 1-15,2 0-21 16,-6 5-26-16,-8 7-25 16,-11 1-54-16,-16 4-52 15,-3 1-160-15</inkml:trace>
  <inkml:trace contextRef="#ctx0" brushRef="#br0" timeOffset="630512.0855">8856 15048 413 0,'-13'8'70'0,"10"-8"-4"15,3 0-7-15,12 0 5 16,15-4 14-16,7-3-54 0,8 0-19 16,2 0-3-16,0 5-14 15,-5 2-86-15,-8 0-48 16,-11 13-188-16</inkml:trace>
  <inkml:trace contextRef="#ctx0" brushRef="#br0" timeOffset="630652.7002">8860 15334 459 0,'-15'13'145'0,"10"-4"-130"16,5-6 0-16,16-1-4 15,15-2 54-15,11 0-35 0,13-5-23 16,4-6-5-16,2-5-38 15,-2-4-159-15</inkml:trace>
  <inkml:trace contextRef="#ctx0" brushRef="#br0" timeOffset="631558.9104">9651 14532 666 0,'-5'-7'28'0,"-13"-24"30"15,10 31-15-15,3 7-29 16,0 28-17-16,3 16 6 16,0 22 6-16,-1 14 1 15,3 18 2-15,0 13-5 16,0 6-4-16,0 0-1 15,5-6 0-15,2-11-1 16,5-19-17-16,1-19-26 0,6-24-43 16,0-24-25-16,5-21-66 15</inkml:trace>
  <inkml:trace contextRef="#ctx0" brushRef="#br0" timeOffset="632043.2515">10051 14915 702 0,'-12'-2'41'0,"-4"2"-14"0,2 18-12 16,-3 12-1-16,3 13-4 15,4 9-2-15,3 5-4 16,6 7-2-16,1-3 0 16,1-8-2-16,9-8 0 15,1-11 0-15,-1-15-4 16,3-11 2-16,1-8-1 15,4-16 14-15,3-9-5 0,-1-6-4 16,1 1 0-16,-4 1 2 16,0 4-2-16,-9 7-2 15,2 8 3-15,-7 1 5 16,-1 9-1-16,-2 0-5 0,0 2-10 16,0 10 1-16,0 8 7 15,0 3 0-15,0 5 1 16,5 3 0-16,1-2 0 15,2-1-3-15,4-5-4 16,-2-7 2-16,8-5 1 0,-2-7 3 16,4-4 2-16,2-8 2 15,-1-8 0-15,2-7 6 16,-2-2 0-16,-6-7 8 16,0-4-1-16,-4-3-6 15,-8-2-6-15,-3-2-3 16,0 4-3-16,-3 4-9 0,-8 6-14 15,-4 3-19-15,5 6-24 16,3-4-110-16</inkml:trace>
  <inkml:trace contextRef="#ctx0" brushRef="#br0" timeOffset="632402.5757">10618 14444 715 0,'0'-11'36'16,"-4"4"-13"-16,2 7-5 0,2 0-8 16,0 15-1-16,0 8-2 15,0 9 6-15,0 5-4 16,0 10-3-16,0 1-3 16,-1-1-1-16,-6-2-1 15,4-7 0-15,0-7-1 16,3-10 0-16,-2-11 1 0,2-8-1 15,0-2 5-15,0-18 10 16,0-9-11-16,3-6 2 16,10-6 14-16,5-2-3 15,4 2-8-15,3 3-6 16,2 5-4-16,1 9 1 0,-1 5-2 16,-2 6 1-16,-5 8-8 15,-6 3-22-15,-6 0-17 16,-8 16-16-16,-8 0-41 15,-11 4-100-15</inkml:trace>
  <inkml:trace contextRef="#ctx0" brushRef="#br0" timeOffset="632558.8305">10614 14676 649 0,'0'0'92'15,"0"0"-22"-15,5 0-43 0,9 0-14 16,10 0-8-16,5 0 3 15,1 2 0-15,4 7-7 16,-5 1 1-16,-5 1-30 16,-12-3-63-16,-12-2-94 15</inkml:trace>
  <inkml:trace contextRef="#ctx0" brushRef="#br0" timeOffset="632761.9347">10475 14380 618 0,'-17'-11'57'0,"6"10"-14"16,5 1-20-16,6 21-18 15,0 11 21-15,7 9-5 16,5 9-5-16,-2 7-10 16,2 7-3-16,-2-3-3 15,-5-7-57-15,2-7-106 0,0-16-133 16</inkml:trace>
  <inkml:trace contextRef="#ctx0" brushRef="#br0" timeOffset="632965.1349">10774 14325 604 0,'10'-38'73'16,"3"17"22"-16,5 18-47 15,7 3-25-15,4 24-8 16,1 15-13-16,6 15-1 15,-4 16-1-15,-6 12 2 0,-12 9-3 16,-14 1 1-16,-6 1 1 16,-19-7-31-16,-9-8-28 15,-5-19-62-15,1-16-55 16,6-19-134-16</inkml:trace>
  <inkml:trace contextRef="#ctx0" brushRef="#br0" timeOffset="633261.9604">11261 14309 849 0,'-17'-25'7'0,"17"7"14"16,9 16-17-16,16 6 3 0,9 26-7 15,6 20 6-15,-1 20 3 16,2 20-4-16,-7 17-2 16,-12 10-1-16,-18 9-1 15,-6 4 1-15,-22 0-3 16,-10-3-27-16,-7-6-27 16,-4-8-14-16,-6-10-18 15,-2-8 27-15,1-15-35 0,4-11 0 16,1-15-56-16</inkml:trace>
  <inkml:trace contextRef="#ctx0" brushRef="#br0" timeOffset="634105.6514">12253 15265 570 0,'-23'0'44'0,"5"0"13"16,5 0 2-16,6 0-22 16,7 0-19-16,9 0-6 0,30 0-9 15,17 1 12-15,20 1 9 16,17-2-11-16,11 0-9 16,10 0-1-16,-7-7-4 15,-9-3 1-15,-15-3 2 0,-20-4-3 16,-17 4-5-16,-26-2 0 15,-20-1 0-15,-10 0-2 16,-22-2 1-16,-15-1 6 16,-5 1 1-16,-2-5 0 15,3 3 1-15,7 2 1 0,8 2 0 16,14 3 0-16,8 5 1 16,10 2 5-16,7 6 1 15,21 0-10-15,8 0-1 16,16 9 3-16,4 9 1 15,4 5-1-15,-1 6 0 16,-10 6 1-16,-11 8 1 16,-15 7-2-16,-13 6 2 0,-7 2 3 15,-25 7-2-15,-8-4 0 16,-8-5-2-16,-2-6-17 16,3-12-40-16,4-19-100 0</inkml:trace>
  <inkml:trace contextRef="#ctx0" brushRef="#br0" timeOffset="635121.2145">14154 14948 628 0,'-12'-21'11'0,"0"0"20"15,-8 10 9-15,1 6-23 16,-3 5-12-16,-2 7 1 16,1 15-3-16,-3 13-1 0,4 13 0 15,0 9 1-15,4 10 0 16,5 2-1-16,6-1-2 16,7-8 2-16,4-8-3 15,13-9 0-15,9-12 0 16,9-12 1-16,7-14 3 0,5-5 1 15,7-19-1 1,1-13 4-16,0-13-1 0,-6-11 3 16,-5-6 2-16,-10-9 3 15,-15-1-5-15,-14 4-5 16,-10 8-3-16,-25 12-2 0,-18 14-3 16,-13 20 1-16,-9 14-25 15,-8 0-57-15,5 18-157 16</inkml:trace>
  <inkml:trace contextRef="#ctx0" brushRef="#br0" timeOffset="635761.7845">11266 13986 495 0,'-7'-29'38'0,"5"6"30"15,2 0 0-15,11 9-10 0,14 8-18 16,16 6-18-16,13 11-10 16,14 21-2-16,11 13 0 15,2 19-3-15,-4 20-1 16,-10 21 2-16,-13 20 4 15,-15 18-3-15,-17 12 1 0,-14 10-6 16,-8 5-1-16,-13-1 0 16,-13-10-2-16,-14-7 2 15,-10-6-1-15,-5-10-2 16,-10-12 4-16,-1-9 3 16,-5-12-3-16,-1-13-2 15,6-14-2-15,-4-19-25 0,1-19-52 16,5-24-132-16</inkml:trace>
  <inkml:trace contextRef="#ctx0" brushRef="#br0" timeOffset="636433.6213">3086 13980 555 0,'2'-17'3'0,"-2"7"4"16,3 7 9-16,-3 3 1 15,0 7-9-15,0 16-11 0,0 15 18 16,-5 19 24-16,-5 23 1 16,-10 26-11-16,-4 22-7 15,-2 15-7-15,-9 12-8 16,-1 9-4-16,-3 1 1 0,3 3 9 16,4-9 14-16,5-2 0 15,12-7 0-15,15-7-9 16,18-13-7-16,23-16-7 15,27-13-2-15,23-13-2 16,18-19-5-16,17-17 14 16,9-21-16-16,1-22-84 0,-10-18-374 15</inkml:trace>
  <inkml:trace contextRef="#ctx0" brushRef="#br0" timeOffset="678108.1656">28636 4382 86 0,'-4'0'89'0,"1"0"-84"16,-4-1 11-16,4-1 9 15,-1 2-4-15,1-2 4 16,-1 0 3-16,3 0 1 16,-1 2 3-16,0-2-13 0,0 2 0 15,1 0-1-15,-1-2-1 16,0 2-3-16,2 0-1 15,0 0 10-15,0 0-5 16,0 0-3-16,0 0-9 16,0 0-11-16,0 0 9 0,2 4 5 15,1 2-1-15,4-1-1 16,0 0 0-16,7 2 2 16,-4 3 0-16,6 0 0 15,0 3 0-15,3 1-1 16,0 0-2-16,-3 4 0 15,3 2-3-15,-2-2 2 0,1 3-4 16,3-2 1-16,1-1-1 16,2 0 1-16,-2-2 0 15,4 0-1-15,-3-5 1 16,-1 0 0-16,-4-2-2 0,-4-2 0 16,-1-2-31-16,-6 0-46 15,-6-3-32-15,-1-2-101 16</inkml:trace>
  <inkml:trace contextRef="#ctx0" brushRef="#br0" timeOffset="678858.0832">28870 4245 195 0,'0'-2'13'0,"0"-2"26"16,0 2 1-16,0 1-17 0,0-1-2 16,0 0 5-16,0 2-6 15,0-1 0-15,-2 1-3 16,2-2-2-16,-1 0-3 15,-1 2 4-15,0-2-1 16,2 1 1-16,0 1 3 0,-2 0-4 16,2 0-2-16,0 0-9 15,0 0-5-15,0 0-5 16,0 7 0-16,0 5 8 16,0 6-2-16,0 5-6 0,0 7 9 15,0 4-2-15,0 9 1 16,0 0 0-16,0 9 2 15,-5-1-3-15,0 1 1 16,-2-2 1-16,-1-2 8 16,3-6-1-16,0-7-4 15,1-5-2-15,4-3-2 16,0-2-1-16,0-5 2 0,4-1-2 16,1-6-45-16,-2-4-61 15,-1-9-214-15</inkml:trace>
  <inkml:trace contextRef="#ctx0" brushRef="#br0" timeOffset="684779.9484">27351 5522 255 0,'-10'0'34'0,"3"0"9"16,-1 0 22-16,6 0-11 15,-1 0-10-15,3 0-10 16,0-2-15-16,0 2-9 15,1-2-6-15,5 2 3 16,3 0 1-16,4 0-1 16,-1 2-2-16,4 7 2 0,1 0 0 15,2 5-3-15,-2-1-1 16,2 3-1-16,-1 2-1 16,2-2 0-16,3 0 0 15,-1 0 0-15,5-2 1 16,-2 0 0-16,-1-3-14 0,0 2-32 15,-4-1-49-15,-6-5-10 16,-3 0-100-16</inkml:trace>
  <inkml:trace contextRef="#ctx0" brushRef="#br0" timeOffset="685233.0457">27534 5422 364 0,'0'0'9'16,"0"0"15"-16,0 0 9 16,0 0-3-16,0 0-10 15,0 0-5-15,0 0-9 16,2 2-1-16,2 5 4 15,-3 4 4-15,1 3-3 0,-2 9 4 16,0 6 0-16,0 5-1 16,0 5-4-16,-3 5-1 15,-3 1 0-15,1-2-1 16,2-1-1-16,-1-4-5 16,-2-2 1-16,3-6-1 15,-1-3-7-15,2-8-67 0,-3-6-145 16</inkml:trace>
  <inkml:trace contextRef="#ctx0" brushRef="#br0" timeOffset="693576.2195">26714 5966 490 0,'0'0'5'16,"0"-1"7"-16,-2-1 19 16,2 2-2-16,0 0-23 15,0 0-11-15,3 7 5 16,7 2 3-16,4 3 0 15,1 1 1-15,2 3-2 0,3 0-1 16,2 0 1-16,1-2-1 16,2-2-24-16,-3-4-53 15,-5-5-51-15,-4-3-231 16</inkml:trace>
  <inkml:trace contextRef="#ctx0" brushRef="#br0" timeOffset="693763.6889">26905 5909 215 0,'-5'0'379'0,"-2"0"-362"15,-1 0-19-15,1 16-4 16,-7 8 6-16,2 10 3 16,-4 8-2-16,0 6-1 15,1 4 0-15,-1 0-56 16,0-4-44-16,-2-8-137 15</inkml:trace>
  <inkml:trace contextRef="#ctx0" brushRef="#br0" timeOffset="727482.6558">5006 5350 504 0,'-8'-21'26'0,"3"3"10"16,3 9-15-16,2 1-18 16,0 6-1-16,11 2-7 15,4 4 5-15,-1 13-5 0,1 12 0 0,0 5 2 0,-2 8 2 32,-2 1 2-32,-3 0 2 15,0-5 0-15,-4-8-1 16,-1-7-2-16,-1-10 2 15,0-4 4-15,-2-8 2 0,0-1 16 0,2-14 55 0,1-8-35 16,-1-4-43-16,5-6 1 31,-1-2-1-31,1 4 0 16,0 2-2-16,0 9 0 16,-2 5 0-16,1 7 6 0,-1 7 0 0,2 1-12 0,2 14 3 31,4 3 4-31,1 1-1 15,3 3 2-15,-5-1-1 16,3-5 1-16,-1-2-1 16,-1-5 0-16,-1-5 0 0,0-4 3 0,3 0 10 15,-3-13 10-15,3-5-4 0,-1-7-11 16,1-3-3-16,-3-1-1 16,-1 1 0-16,-4 5 1 15,-1 4-2-15,1 6 0 16,-4 7 2-16,2 6-3 31,1 3-9-31,2 14 0 0,4 4 5 0,1 6 0 0,4 2 3 16,3 1 0-16,1 0 0 15,4-3-8-15,3-4-29 16,4-3-28-16,0-8-37 0,4-8-5 31,-4-4-44-31,-1-14-163 0</inkml:trace>
  <inkml:trace contextRef="#ctx0" brushRef="#br0" timeOffset="727670.1377">5821 5354 529 0,'0'-4'95'16,"0"-10"-5"-16,-2 13-49 15,2 1-20-15,0 1-22 16,2 11-10-16,5 7 9 16,3 2 7-16,0 4-3 15,1 2 1-15,-2-2-2 0,0 0 1 16,0-5-18-16,-4-6-23 15,0-7-32-15,0-7-2 16,-4-4-38-16,-1-19 6 16</inkml:trace>
  <inkml:trace contextRef="#ctx0" brushRef="#br0" timeOffset="727842.0061">5757 5070 536 0,'-22'-22'37'0,"6"3"15"16,5 11-25-16,7 8-17 15,4 0-11-15,2 13-49 0,11 2-68 16,1 3-77-16</inkml:trace>
  <inkml:trace contextRef="#ctx0" brushRef="#br0" timeOffset="728170.153">5994 5285 637 0,'2'5'29'15,"-1"-1"-20"-15,1 4-14 16,5 3 4-16,-2 5 4 16,2 4 4-16,1 1 1 15,4 4-2-15,-3-2-2 0,2-5 0 16,-2 0-1-16,-2-7 0 16,-2-6 0-16,3-5 0 15,-1-3 11-15,2-15 44 16,2-7-48-16,5-4-7 15,-1-5-2-15,2 1 0 0,0 1-1 16,-3 9-1-16,-2 3 1 16,-4 7 0-16,2 9-2 15,-3 4 3-15,1 12-9 16,1 13 3-16,3 6 6 16,1 8 5-16,1 3 1 0,1-1 0 15,-1-2-5-15,-2-4 1 16,1-8-1-16,-2-5 0 15,0-8-1-15,-2-10-25 16,-2-6-86-16,-2-27-192 16</inkml:trace>
  <inkml:trace contextRef="#ctx0" brushRef="#br0" timeOffset="728654.453">6807 5021 616 0,'2'-18'23'16,"-2"2"51"-16,0 9-16 16,1 5-35-16,6 2-17 15,5 9-14-15,-2 16-3 16,5 5 13-16,-1 7-2 16,3 7 1-16,-9-3 1 0,-1-1-2 15,-2-6-19-15,-1-5-9 16,-1-8-43-16,-3-10-25 15,0-11-54-15,3-1-218 16</inkml:trace>
  <inkml:trace contextRef="#ctx0" brushRef="#br0" timeOffset="728841.9318">6841 4966 651 0,'-9'-17'63'16,"9"0"-17"-16,5 5-46 15,23 1-5-15,6 0 2 16,8 2 2-16,5 7 2 16,4 2-22-16,-7 0-28 15,-8 15-10-15,-12 3-29 16,-16 4-57-16,-8 0-161 0</inkml:trace>
  <inkml:trace contextRef="#ctx0" brushRef="#br0" timeOffset="728998.1761">6958 5114 399 0,'-9'0'70'16,"7"0"17"-16,2-4-7 0,6-4-35 16,9-5-41-16,11 2-5 15,2 0 3-15,10 4-1 16,-1 3-23-16,4 4-42 16,-11 4-50-16,-6 7-163 15</inkml:trace>
  <inkml:trace contextRef="#ctx0" brushRef="#br0" timeOffset="729154.4273">7002 5311 543 0,'-8'2'51'0,"6"-2"-24"0,2 2-15 16,20-2-8-16,12 0 12 16,14 0 7-16,10-7-18 15,11-3-7-15,-3-6-78 16,5-3-98-16</inkml:trace>
  <inkml:trace contextRef="#ctx0" brushRef="#br0" timeOffset="729357.5213">7479 4777 640 0,'-24'-22'33'0,"6"4"48"15,7 11-53-15,6 7-20 0,3 7-6 16,2 16-6-16,0 15 1 15,4 16 2-15,5 11 2 16,0 10 1-16,2 4 0 16,-3-2 1-16,4-8-3 15,-4-8-37-15,3-16-18 0,5-15-10 16,8-16-2-16,2-14-44 16,3-9-126-16</inkml:trace>
  <inkml:trace contextRef="#ctx0" brushRef="#br0" timeOffset="729779.5615">7721 5079 431 0,'7'-37'105'16,"-7"9"21"-16,0 8-55 0,0 13-27 16,0 7-20-16,0 0-19 15,-3 16-16-15,-1 5 8 16,2 7 3-16,2-1 0 16,0 2 0-16,2-5-2 0,7-3 1 15,0-8 1-15,0-3 1 16,2-4 1-16,-1-6-2 15,2 0 6-15,-5-1 2 16,1-9-3-16,1 0-1 16,-1 1-2-16,-5-1-1 0,1 5 0 15,-2 0-1-15,-1 2-1 16,3 3-1-16,-3 0-3 16,1 0-3-16,3 2 2 15,2 6 4-15,1 1 2 16,6 1 0-16,5 2 0 15,2-6 0-15,4 0-3 16,-2-6 0-16,1 0-1 0,-4-3 7 16,-3-10 2-16,-5-9-1 15,-5-5 0-15,-5-5 5 32,-2-1-3-32,0-5-4 0,-6 2-3 0,-5 6 0 0,-1 5 2 15,1 11-2-15,-4 10-6 16,5 4-37-16,5 15-60 15,-1 0-29-15,6 2-82 16</inkml:trace>
  <inkml:trace contextRef="#ctx0" brushRef="#br0" timeOffset="730013.9332">8030 4764 612 0,'-13'-30'33'15,"9"1"43"-15,4 9-47 16,7 12-11-16,13 8-12 16,9 2-10-16,5 21 1 15,6 14 5-15,1 16-2 16,-5 17 1-16,-9 9 0 16,-13 9 0-16,-12 6 1 0,-6-4-4 15,-16-7-37-15,-7-11-48 16,-6-14-38-16,-3-19-41 15</inkml:trace>
  <inkml:trace contextRef="#ctx0" brushRef="#br0" timeOffset="730420.1272">6707 5866 481 0,'-12'0'50'16,"7"0"-3"-16,5-1 7 15,17-10 7-15,24-2-32 16,18-8-23-16,22-6 14 0,19-1 16 16,14-5-10-16,10-2-11 15,1 3-4-15,3 2-6 16,-4-1-3-16,-8 6-1 16,-12 4-1-16,-19 5-2 15,-22 5-9-15,-24 7-11 16,-21 4-11-16,-18 9-47 15,-34 13 5-15,-20 5 15 0,-24 6-65 16,-18 1-159-16</inkml:trace>
  <inkml:trace contextRef="#ctx0" brushRef="#br0" timeOffset="730592.0035">6878 5988 467 0,'-5'5'101'0,"18"-5"-26"16,30-7-14-16,18-9-36 15,26-4-12-15,16-5 10 0,21-3-8 16,7-3-6-16,3-1-5 16,-4 0-3-16,-4 2 0 15,-11 1-4-15,-16-1-56 16,-18-2-95-16,-26-7-212 16</inkml:trace>
  <inkml:trace contextRef="#ctx0" brushRef="#br0" timeOffset="745733.6586">9326 17412 630 0,'-20'-18'14'16,"5"4"29"-16,5 7 12 15,8 7-34-15,2 11-23 16,4 14-3-16,12 6 4 15,8 8 0-15,3 5 0 0,5 3 1 16,2-3 0-16,0-9 0 16,-1-8 0-16,-3-9-2 15,-3-14 1-15,0-4 0 16,-4-18 3-16,0-11 2 16,-6-6 0-16,-1-5-3 15,-3 0 1-15,-6 0 3 0,-4 8 11 16,-3 8-5-16,0 4-4 15,0 12-1-15,2 8-2 16,2 7-11-16,1 14 3 16,4 5 5-16,2 6-2 0,3 6 2 15,2-1-1 1,4-4 1-16,-2-2-1 0,2-6-1 16,-6-7 1-16,2-6 1 15,-5-6-1-15,-4-3 1 16,-5-3 2-16,-2 0 5 0,0-9 15 15,-4-3-8-15,-5 1-8 16,1 0-2-16,-4 8-2 16,2 3-2-16,3 0-2 15,-2 15-1-15,1 6 1 16,3 5 1-16,3 5-1 16,2 4-15-16,2 2-19 0,13-1-23 15,2-5-63-15,5-12-89 16</inkml:trace>
  <inkml:trace contextRef="#ctx0" brushRef="#br0" timeOffset="746405.523">10399 17469 669 0,'-19'0'4'0,"7"0"-1"15,9-3 8-15,3-5 1 16,14-8 8-16,14-7-3 0,12-2-5 16,8-3 1-16,7 2-6 15,1 2-7-15,-2 6-1 16,-6 10-24-16,-11 4-46 15,-8 4-21-15,-10 9-18 16,-13 12-5-16,-6 7 9 16,-17 8 48-16,-8 3 53 0,-5 1 30 15,-1-3 80-15,7-5-14 16,5-2-14-16,11-10-4 16,8-6-31-16,3-5-27 15,22-9-5-15,11-2 12 0,12-16-5 16,11-5-12-16,11-15-7 15,3 0-67-15,-5-8-34 16,-5-3-49-16</inkml:trace>
  <inkml:trace contextRef="#ctx0" brushRef="#br0" timeOffset="746842.9565">11183 17115 579 0,'-17'-6'72'15,"2"2"-6"-15,6 4-24 16,5 3-29-16,4 9-13 15,6 4-2-15,8 6 2 0,4-1 1 16,4 2 2-16,-1 2-2 16,2-2 0-16,1-3 0 15,-7 0 1-15,0-8-2 16,-2-5-1-16,-1-7 0 16,0 0 0-16,-1-12 7 15,1-8 0-15,-1-2-4 0,2-1 0 16,-1 3-1-16,-2 3-1 15,-4 6 1-15,2 7-2 16,-3 4 0-16,0 0-4 16,-2 6 2-16,4 8 3 15,1 3-1-15,0 3 1 0,7-2 1 16,-3 0-1-16,7 0 0 16,-2-5 1-16,7-6-1 15,-1-7 0-15,2 0-1 16,-1-9 3-16,-4-13-1 15,-2-6 2-15,-5-6-1 16,-6-7 0-16,-7-7 1 0,-2-2-1 16,-11-2 7-16,-4 8 4 15,0 2-5-15,0 14-5 16,-1 10-3-16,5 14-4 16,4 4-32-16,5 4-74 15,2 9-156-15</inkml:trace>
  <inkml:trace contextRef="#ctx0" brushRef="#br0" timeOffset="747921.0017">11833 17432 655 0,'-7'-3'2'0,"2"3"1"15,5 1-1-15,0 21-8 0,12 0 6 16,3 9 0-16,2 2-2 16,1 2 2-16,0-5 0 15,0-5 1-15,-7-2 0 16,2-8-1-16,-4-8 2 16,-1-7 0-16,0-4 5 0,1-16 29 15,-2-6-10-15,3-5-12 16,2-2 3-16,-4-2-1 15,1 9 0-15,-3 2-2 16,-1 9-6-16,1 4-5 0,-3 5-1 16,2 6-2-16,2 6-6 15,1 8 3-15,-1 8 3 16,4 2-1-16,2 2 0 16,-3-1 2-16,2-4 0 15,-2-3 0-15,0-8-1 16,-1-2 1-16,1-8-1 15,0 0 3-15,-1-13 2 0,2-4 4 16,0-10 3-16,-3-4-1 16,4-1 8-16,-5 2-1 15,0 6-12-15,3 2-3 16,-4 11-3-16,1 6-3 16,0 5 3-16,4 0-4 0,0 10 2 15,3 8 1-15,6 5 1 16,2 1 1-16,7 0-7 15,1-3-29-15,4-7-20 16,0-6-36-16,2-8-53 0,-2-8-15 16,-3-13-180-16</inkml:trace>
  <inkml:trace contextRef="#ctx0" brushRef="#br0" timeOffset="748077.2306">12625 17396 430 0,'0'-23'138'16,"0"5"-32"-16,0 7-2 0,-5 9-62 15,3 2-25-15,2 10-14 16,0 7-5-16,2 6 2 15,6 4 0-15,3 2 1 16,2-4 0-16,-2-4-13 16,0-6-30-16,-1-12-18 15,-3-3-39-15,0-21-52 0</inkml:trace>
  <inkml:trace contextRef="#ctx0" brushRef="#br0" timeOffset="748233.4703">12615 17068 600 0,'-19'0'106'16,"1"0"-99"-16,7 0-2 16,10 2-4-16,1 10-3 15,10 4-44-15,10 1-46 16,6-3-62-16</inkml:trace>
  <inkml:trace contextRef="#ctx0" brushRef="#br0" timeOffset="748530.3235">12851 17223 543 0,'0'6'152'0,"0"-6"-127"15,2 1 28-15,1 6-40 0,3 4-10 16,0 2 0-16,2 5 4 16,1 5-1-16,2-2-3 15,-2 0-1-15,1-4-4 16,-3-3 4-16,-2-7 0 15,-2-7 0-15,3 0 9 16,1-12 27-16,-1-8-19 0,6-8-15 16,4-7 4-16,5-2 2 15,0 1-3-15,-1 4-7 16,2 8-1-16,-3 6 2 16,-6 7 7-16,1 11-3 15,-6 0-5-15,1 11-3 0,4 8 2 16,1 2 0-16,0 10 2 15,4-1-13-15,4-1-23 16,5-9-31-16,2-13-147 16</inkml:trace>
  <inkml:trace contextRef="#ctx0" brushRef="#br0" timeOffset="749264.6527">13458 16425 373 0,'-9'-24'295'0,"8"-2"-296"16,1 3 16-16,5 5 8 15,12 8-21-15,7 8 4 16,3 2-5-16,2 12-2 16,0 10 3-16,-2 6 0 15,-2 5-1-15,-8-1 0 0,-8 2-1 16,-6-2 2-16,-3-3 0 16,-5-6-1-16,-2-9 1 15,-1-7 2-15,1-7 8 16,3-7 18-16,4-17 3 0,0-9-23 15,0-14-6-15,5-6-1 16,2-1 0-16,0 3-2 16,-5 10 0-16,0 8 11 15,-2 16 5-15,0 17-4 16,0 6-9-16,-4 23-8 16,4 10 3-16,0 11 0 0,7 6 0 15,13 1 0-15,9-3 0 16,9-10-24-16,5-8-24 15,7-15-48-15,2-19-165 16</inkml:trace>
  <inkml:trace contextRef="#ctx0" brushRef="#br0" timeOffset="750420.8639">10339 17442 452 0,'-8'0'49'0,"5"0"-36"16,1-2 20-16,2-6 14 16,5-4-26-16,15 3 5 15,9-4 1-15,9-1-2 16,11-1-4-16,5 0-4 16,5-3-8-16,6-1-6 0,-9 0 0 15,-2 1-2-15,-8 2 0 16,-14 4-1-16,-7 3 1 15,-12 3 0-15,-10 6-6 16,-3 0-40-16,-10 8-35 16,-12 6-38-16,-4 0-84 0</inkml:trace>
  <inkml:trace contextRef="#ctx0" brushRef="#br0" timeOffset="750639.5984">10598 17646 416 0,'-2'5'18'0,"2"-1"39"15,0-3 11-15,5-1-13 16,13 0 1-16,8-10-3 0,8-6-15 16,7-3-13-16,6-5-14 15,-1 1-7-15,3 0-3 16,-8 1-4-16,-7 4-43 15,-7 3-94-15,-15-5-102 16</inkml:trace>
  <inkml:trace contextRef="#ctx0" brushRef="#br0" timeOffset="757062.1058">9035 17369 571 0,'-14'0'-9'16,"4"-8"9"-16,10-1 0 16,7-2-22-16,18-7-48 0,9-5 57 15,9-5 20-15,11-7-3 16,7-4 9-16,7 0 10 15,10-2-9-15,5 2 0 16,9 0-4-16,13 1-8 16,2 4 1-16,10 4-3 0,3 7 1 15,4 5-1-15,2 6 0 16,-2 6 1-16,-2 2-2 16,0 2 1-16,0-6 1 15,2-6 0-15,-4-12 1 16,6-9 4-16,-2-15 8 0,1-4-6 15,-1-10-3-15,-3-1-6 16,-4-4 1-16,-3 1 0 16,-8-3-1-16,-2 6 1 15,-4 7 1-15,-7 5-1 16,-6 10-1-16,-6 13 2 0,-6 10 1 16,-2 9 1-16,-7 8-2 15,0 3 1-15,2 10-2 16,-3 10-2-16,2 2 2 15,-1-6 4-15,2 1-3 16,-5-10 1-16,5-7-2 16,-1-2 3-16,-5-11 0 0,1-7 4 15,0-3-3-15,1-5-1 16,-1-3-2-16,-1-4-1 16,5 1 1-16,-1-4-1 15,-1 4 1-15,-1 2 6 16,-5 8 6-16,-4 6 3 0,-6 11-8 15,-2 7-4-15,-2 0-3 16,0 17-1-16,-2 6 1 16,1 11-1-16,-3 7 0 15,0 6 0-15,-1 6-1 16,-4 2 3-16,-6 0-1 0,-3 2-1 16,-6-2 2-16,-4-1-4 15,-7-1 3-15,-5 4 1 16,-3 0 5-16,-2 3 0 15,0 2-2-15,-10 4-3 16,-6 2 1-16,-6 1-2 16,-3 4 1-16,-6 0-3 0,-5-3 3 15,1-4 1-15,-6-2 2 16,1-3 0-16,-1-4-2 16,-8-1-1-16,-9-3-1 15,-3-4 1-15,-14 1 0 0,-8-1 0 16,-12-2-4-16,-9-1 3 15,-13-2 0-15,-8 2 0 16,-11-1-2-16,-5 3-1 16,-8 1-4-16,-4-4-1 15,-5 4 13-15,-6 1-6 16,-6 1-5-16,-4-1-10 0,2 2-1 16,-4 0 5-16,4-2 6 15,1-2-2-15,8-3 10 16,5-1-6-16,7-1 6 15,3 0-1-15,6 0-5 16,6-2 4-16,2-4-2 0,5-2 3 16,14-9 0-16,-1-6-1 15,6-12 2-15,10-8 1 16,3-1 5-16,2-20-2 16,2-11 1-16,5-11 5 15,3-13-2-15,2-12 1 0,1-17-2 16,-1-15-1-16,7-23-5 15,8-20-2-15,17-19 1 16,29-11-3-16,26-2-2 16,48-1-3-16,31 4-51 15,24 1-135-15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5:33:47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5767 4391 564 0,'-2'-16'24'16,"-3"4"40"-16,3 3-15 15,1 7-21-15,1 2-6 16,-2 5-17-16,0 13-15 0,0 13 9 16,1 10 5-16,-1 12 2 15,-4 11 1-15,4 2 0 16,2-3-3-16,-2-6-3 16,2-9 2-16,0-14-2 15,0-13 0-15,2-8 0 0,4-9-2 16,1-4-1-16,0-11 10 15,2-9 9-15,2-3-10 16,0-8-4-16,-3 3 0 16,0 3 7-16,-4 7-8 15,-1 6 0-15,-1 5 1 16,0 7 0-16,3 0-9 0,0 10-7 16,2 8 9-16,4 4 4 15,3 3 0-15,3 2 1 16,2-4 0-16,1-2 0 15,2-5 0-15,0-6-1 16,-1-7 0-16,-1-3 0 0,2-8 5 16,-5-12 0-16,0-6 2 15,-5-8-3-15,-5-7 0 16,-4-5 6-16,-3-2 1 16,0-1-6-16,-3 6 2 15,-2 9-1-15,-4 10 2 0,2 6-8 16,1 12-3-16,2 6-17 15,4 0-76-15,0 0-209 16</inkml:trace>
  <inkml:trace contextRef="#ctx0" brushRef="#br0" timeOffset="874.942">6451 3893 598 0,'-7'-9'7'16,"0"-1"5"-16,5 6 27 16,2 4-19-16,0 11-27 15,2 16-7-15,3 10 11 16,2 6 2-16,3 7 6 0,-5 0 0 16,0-6 0-16,0-4-4 15,-5-10 1-15,2-8 2 16,-2-7 7-16,0-8 1 15,0-7 5-15,-5-3 30 16,0-16 4-16,1-12-37 0,3-6-11 16,1-5-1-16,0 0-2 15,8 1-1-15,4 5-3 16,3 4 4-16,5 11-4 16,-2 1 3-16,5 10-3 15,-2 6 2-15,-1 4-29 16,0 4-16-16,-4 9-25 15,-4 5-18-15,-6 1-43 0,-6-2-100 16</inkml:trace>
  <inkml:trace contextRef="#ctx0" brushRef="#br0" timeOffset="1062.4305">6481 4068 509 0,'-10'0'59'15,"5"0"-7"-15,3 0 5 16,2 0-25-16,5 0-21 15,10 0-21-15,6 2 14 0,6 2 6 16,5 3-3-16,2 2-3 16,4 3-3-16,-5-1-42 15,-1 1-50-15,-6-3-23 16,-4 0-67-16</inkml:trace>
  <inkml:trace contextRef="#ctx0" brushRef="#br0" timeOffset="1234.3206">6734 4111 495 0,'-2'0'38'0,"0"-4"-10"15,2 3 22-15,5-3-33 0,13 2-10 16,2-2 6-16,10 0-4 16,6 0-8-16,3 2-1 15,2-2-46-15,-2-1-40 16,-2 0-63-16,-6-6-201 15</inkml:trace>
  <inkml:trace contextRef="#ctx0" brushRef="#br0" timeOffset="1437.4426">6994 3945 497 0,'-6'0'90'0,"5"0"-58"0,-3 0 12 15,4 0-31-15,0 9-15 16,0 4 3-16,4 7 5 16,3 7 1-16,-2 8 0 0,0 4-3 15,3-2 0-15,-1 2-40 16,0-8-93-16,2-12-111 16</inkml:trace>
  <inkml:trace contextRef="#ctx0" brushRef="#br0" timeOffset="1640.6717">7182 3922 425 0,'0'-8'198'16,"-3"7"-137"-16,-3 1-21 16,3 9-35-16,1 11-2 0,2 5 1 15,0 7 0-15,7 6-2 16,7 0 2-16,3 4-2 15,-3-3-16-15,-5-4-75 16,-2-12-73-16,-7-8-205 0</inkml:trace>
  <inkml:trace contextRef="#ctx0" brushRef="#br0" timeOffset="1921.938">6315 3693 469 0,'-29'-9'0'16,"4"1"13"-16,4 8 19 16,1 0-10-16,5 16 4 0,4 15-11 15,5 13-3-15,4 15 6 16,2 10 0-16,5 11-12 15,12 6-2-15,2 2-2 16,8-13 4-16,3-8-20 0,4-13-6 16,10-15-9-16,0-14-25 15,5-18-53-15,5-7-133 16</inkml:trace>
  <inkml:trace contextRef="#ctx0" brushRef="#br0" timeOffset="2171.8993">7090 3628 686 0,'6'-5'5'0,"5"1"8"0,6 4-8 16,10 2-1-16,7 12 10 15,10 11-1-15,-3 13-4 16,5 15-3-16,-11 14-2 15,-8 15-1-15,-7 13 2 16,-9 3-2-16,-9-5 1 0,-2-5-6 16,-10-12-16-16,-9-8-15 15,-6-15-60-15,-6-13-217 16</inkml:trace>
  <inkml:trace contextRef="#ctx0" brushRef="#br0" timeOffset="2609.3531">7565 4745 411 0,'-2'0'190'15,"2"0"-166"-15,0-4 14 16,11-2-22-16,11 1-12 0,6 2-2 16,8-1 0-16,5 1 0 15,5 3-3-15,-4 0-49 16,-4 0-46-16,-11 3-132 15</inkml:trace>
  <inkml:trace contextRef="#ctx0" brushRef="#br0" timeOffset="2749.9877">7737 4892 618 0,'-12'13'79'16,"6"-9"-76"-16,6 1 1 0,6-3-1 15,17-2 8-15,13 0 7 16,14 0-10-16,9-7-24 15,6-8-99-15,5-2-167 16</inkml:trace>
  <inkml:trace contextRef="#ctx0" brushRef="#br0" timeOffset="3453.0292">8994 4513 601 0,'2'-16'42'15,"-2"-2"-14"-15,0 8 24 16,0 7-18-16,0 3-17 15,0 7-20-15,0 17-4 0,0 4 6 16,0 8 1-16,3 6 1 16,1 2-2-16,4-6 2 15,0-2 0-15,-1-7-2 16,2-9-9-16,-3-6 0 0,1-7 0 16,-2-7 2-16,2 0 3 15,2-9 13-15,1-9-3 16,2-1-4-16,-1-1 0 15,0 2 1-15,-4 4 0 16,-2 6 8-16,0 7-3 16,0 1-4-16,-2 3-10 0,1 12 3 15,1 4 4-15,2 3 1 16,0 2 0-16,4 0 0 16,3-1 0-16,1-7 0 15,2-5-1-15,5-8 1 16,0-3 0-16,3-2 4 0,0-11-1 15,0-9 0-15,0-6-1 16,-5-6 6-16,-4-4 8 16,-6-1-6-16,-7 1-3 15,-3 3 2-15,0 4-8 0,-13 10-5 16,-3 5-1-16,3 5-20 16,1 0-52-16,9-3-118 15</inkml:trace>
  <inkml:trace contextRef="#ctx0" brushRef="#br0" timeOffset="3906.1222">9608 3676 573 0,'0'9'37'0,"0"7"-51"16,2 7 21-16,5 8 3 15,1 4 4-15,-1 3-1 16,-2-2-1-16,2-1-9 15,0-5-1-15,-1-9 1 0,-4-7-1 16,0-6 0-16,-2-8 2 16,0 0 13-16,0-12 58 15,1-10-34-15,3-8-39 16,5-8-1-16,5 2 2 16,2-3-2-16,4 6-4 15,7 5 2-15,-4 6 1 16,2 6-4-16,0 8 2 0,-3 7 1 15,2 1-25-15,-7 11-42 16,-2 7-20-16,-10 3-28 16,-5 2-99-16</inkml:trace>
  <inkml:trace contextRef="#ctx0" brushRef="#br0" timeOffset="4077.9988">9736 3872 509 0,'-6'0'102'0,"5"0"-61"15,1 0-5-15,3 0-20 0,14 0-9 16,2 0-3-16,8 5-1 16,5 5-4-16,0-1 2 15,2 7 0-15,-3-3-15 16,-7 2-80-16,-8-6-48 16,-9-6-252-16</inkml:trace>
  <inkml:trace contextRef="#ctx0" brushRef="#br0" timeOffset="4312.3434">9443 3537 600 0,'-11'-13'9'0,"4"6"34"15,2 7-9-15,3 6-26 16,0 15-23-16,-1 11 8 15,5 13 7-15,-2 12 2 0,0 10 0 16,0 6 1-16,3 2-1 16,4 0 1-16,3-9-4 15,7-10-64-15,3-19-44 16,6-18-25-16,7-15-241 16</inkml:trace>
  <inkml:trace contextRef="#ctx0" brushRef="#br0" timeOffset="4546.7224">9978 3403 702 0,'-3'-12'25'16,"1"8"25"-16,2 4-46 16,12 14-16-16,12 9 2 15,4 15 10-15,8 10 1 0,2 13 1 16,-3 12-2-16,-6 11-1 15,-10 2 1-15,-12 2 2 16,-7-3 0-16,-7-5-11 16,-15-13-20-16,-9-12-41 15,-3-12-119-15</inkml:trace>
  <inkml:trace contextRef="#ctx0" brushRef="#br0" timeOffset="4984.2055">10262 4729 423 0,'-13'5'232'16,"2"-4"-230"-16,4-1 1 15,5 4 16-15,2 0 2 16,14 1-4-16,13-3 1 16,14-4 6-16,10 2-12 15,13 0-6-15,5-5-14 0,5-8-86 16,-2-5-86-16</inkml:trace>
  <inkml:trace contextRef="#ctx0" brushRef="#br0" timeOffset="5546.6303">11186 4359 684 0,'-3'-16'7'0,"1"5"7"15,2 6-3-15,0 5-5 16,11 2-7-16,2 10-3 16,2 10 4-16,6 6 1 0,-3 4 3 15,-4 6-2-15,-6 3 2 16,-4 2-3-16,-4-4 1 15,0-2 0-15,-7-8-12 16,-3-10-2-16,1-6 4 16,-1-11 6-16,2-2 7 15,4-16 3-15,4-11-1 0,0-9 15 16,4-6 3-16,14-3-7 16,1 0-7-16,3 1-8 15,5 6 3-15,0 6 6 16,-3 7-8-16,0 9-1 15,-2 7-5-15,-2 9 2 0,-3 5-1 16,-2 20-2-16,-4 11-1 16,-5 16 4-16,-2 12 0 15,-4 9 1-15,0 11 1 16,-2 9-1-16,-6 7 0 16,-1 1 1-16,-3 1-2 15,4 0 1-15,-1 0-8 0,6-7-3 16,3-3 2-16,8-7 3 15,16-6 0-15,8-10 2 16,13-6-3-16,9-13 5 16,8-11 1-16,15-10-39 15,10-10-47-15,11-15-78 0</inkml:trace>
  <inkml:trace contextRef="#ctx0" brushRef="#br0" timeOffset="7765.344">12528 4321 532 0,'-22'0'24'0,"1"0"-7"15,3-2 22-15,5 2 4 16,3-1-1-16,4-1-9 16,6 0-3-16,4 2-17 15,16-1-13-15,9-3 5 16,8 1-1-16,9-1-2 16,10-2-1-16,4-3 1 0,4 3-2 15,-3-3-9-15,-1 0-18 16,-6 0-9-16,-8 1-31 15,-8 1-14-15,-12 2-6 16,-9 0-54-16,-12 0-198 16</inkml:trace>
  <inkml:trace contextRef="#ctx0" brushRef="#br0" timeOffset="8671.6723">12355 4348 570 0,'-3'-11'15'0,"1"1"33"15,2 1 16-15,0 2-38 0,9 3-11 16,9 4-4-16,4 0-7 16,2 12 2-16,7 10-3 15,1 6 2-15,-1 9-1 16,-2 5-2-16,-2 3 0 15,-2 3 0-15,-1-3 0 16,-1-4 0-16,-4-8-1 0,0-6-1 16,-4-11 0-16,0-3 3 15,-1-11-2-15,-1-2 5 16,-1-13 5-16,2-8 7 16,-2-11-9-16,0-10-7 15,4-5-1-15,-3-3 1 0,2-2-1 16,-3 4-1-16,1 4 2 15,-3 12-4-15,-1 8 3 16,-2 10-3-16,1 10-8 16,-3 4-30-16,-1 7-108 15,-3 5-31-15</inkml:trace>
  <inkml:trace contextRef="#ctx0" brushRef="#br0" timeOffset="9359.0993">13526 4211 622 0,'2'-2'15'15,"-2"2"-4"-15,0 0-2 0,2 15-19 16,-1 11 4-16,1 8 18 16,-2 9 5-16,0 7-4 15,0 2 3-15,0 1-7 16,-2-6-8-16,1-8 3 16,1-9-14-16,0-10-9 0,0-9-17 15,0-11-23-15,0-6-79 16,3-15-87-16</inkml:trace>
  <inkml:trace contextRef="#ctx0" brushRef="#br0" timeOffset="9530.9626">13524 4243 502 0,'-8'-19'40'0,"3"4"4"16,3 1 1-16,2 3-13 15,5 2-12-15,11 1-14 0,7 2-8 16,8 1 4-16,3 5-1 15,3 0-10-15,2 0-42 16,-3 1 8-16,-8 6-22 16,-5 6-55-16,-13-4-150 15</inkml:trace>
  <inkml:trace contextRef="#ctx0" brushRef="#br0" timeOffset="9687.2012">13587 4373 120 0,'-8'6'433'0,"6"-4"-410"0,2-2-12 16,9 0 16-16,12 0 23 16,8-2-30-16,3-2-18 15,4 4-6-15,-2 0-81 16,-8 9-32-16,-13 3-84 16</inkml:trace>
  <inkml:trace contextRef="#ctx0" brushRef="#br0" timeOffset="9827.8404">13548 4684 376 0,'0'7'129'0,"0"-7"-128"15,20 0 4-15,6 0 28 16,13-2-15-16,7-5-17 0,8-6-17 16,4 1-105-16,-3-8-257 15</inkml:trace>
  <inkml:trace contextRef="#ctx0" brushRef="#br0" timeOffset="10077.8086">14216 4127 671 0,'-11'-18'40'0,"4"1"-5"15,2 4 18-15,1 8-26 0,3 5-8 16,-1 5-17-16,2 18-12 15,0 9 5-15,-2 16 2 16,-1 15 4-16,2 8 0 16,-1 11 1-16,-3 2 0 15,3-3-2-15,2-9-27 16,0-10-57-16,7-16-50 0,9-19-9 16,5-18-165-16</inkml:trace>
  <inkml:trace contextRef="#ctx0" brushRef="#br0" timeOffset="10562.1336">14469 4319 657 0,'0'-20'52'15,"0"10"-10"-15,-5 10-10 16,-5 6-32-16,2 15-6 16,-1 11 5-16,2 6-1 0,1 3 2 15,6 5 1-15,0-5-1 16,0-2 1-16,2-6-1 15,6-6 1-15,-1-10-1 16,3-8-1-16,3-9 2 16,3 0 9-16,2-10-2 0,-1-12-4 15,4-1-2-15,0-4 0 16,-5 4 0-16,-6 2-1 16,-2 5 0-16,-2 6 7 15,-3 5 10-15,-3 5-10 16,0 0-13-16,0 4-6 0,0 7 2 15,0 1 10-15,0 6-1 16,0 2 0-16,0-1 0 16,0-1 1-16,5-2-4 15,7-3 0-15,-2-5 2 16,4-6 2-16,3-2 2 16,3 0 1-16,1-13 3 0,-1-2-3 15,2-7 2-15,-3-1-3 16,-3-6 1-16,-2-3 1 15,-4-5 1-15,-5-1-2 16,-5 3-4-16,0-1 0 16,-11 6-4-16,-3 6 1 15,-3 9-2-15,2 7-24 0,-4 5-21 16,4 3-63-16,5 0-74 16</inkml:trace>
  <inkml:trace contextRef="#ctx0" brushRef="#br0" timeOffset="10843.3573">14800 3972 529 0,'-6'-16'158'0,"2"5"-103"16,3 3-5-16,1 5-17 15,0 3-5-15,3 0-22 16,14 12-17-16,5 9 15 15,8 5 3-15,2 10 2 16,4 12-4-16,-4 9-5 0,-3 11 2 16,-10 11-2-1,-7 8 1-15,-12 8-1 0,-8 3 1 16,-18 0-1-16,-11 0-10 16,-13-3-27-16,-11-13-49 15,-10-13-251-15</inkml:trace>
  <inkml:trace contextRef="#ctx0" brushRef="#br0" timeOffset="17062.1236">21238 3059 455 0,'0'-4'44'0,"0"-1"-34"16,1 0 9-16,-1 3 12 15,0 0-20-15,0 2-4 16,0 0-4-16,0 0-3 15,0 0-2-15,0 0 1 0,0 0-3 16,0 7 7-16,2 2 0 16,3 2 2-16,-1 3 1 15,1 2 0-15,-2 3-2 16,3 3 0-16,0 1-2 16,-1 2 2-16,0 2-1 15,0 3-1-15,1 0 3 16,0 5-3-16,-1 0 3 0,-1 5-3 15,-1 0 0-15,0 5 0 16,1 2 0-16,-2-1 3 16,1 5-1-16,-1 3 2 15,-2-1-3-15,3 7 6 0,0-2-3 16,-1 6-2-16,1 1 2 16,1 0-3-16,-1 3 1 15,1 0-1-15,1 3-1 16,0 1 1-16,-3 3-3 0,2 2 1 15,-2-1 3 1,0 3 0-16,-2 1 1 0,0 4 0 16,0 4 1-16,0-3 0 15,0 1 9-15,0 2-4 16,0 0-8-16,0-1-2 16,5 2-1-16,4 0 0 0,-2 4 2 15,2 0-2-15,-2-2 0 16,0 0 1-16,0 4-1 15,-2-1 0-15,-4 1 2 16,1 1-2-16,-2 4 2 16,0 2-1-16,0-2 1 15,0 2 1-15,0 2 0 0,-3 0-2 16,-5-2 0-16,1 7 2 16,0 1-1-16,0-3 1 15,-1 4-1-15,-1-1-1 16,2 1 2-16,-4 0-3 0,2 1 3 15,-1-1 0-15,-2 3-1 16,2-4 3-16,1 1 1 16,2-3 0-16,-1-2 0 15,0-1 0-15,4-3-2 16,1-4-1-16,1-1-1 16,0-5 0-16,2-1 0 0,0-7 0 15,0 0-1-15,0-6 1 16,0-1 0-16,0-7 0 15,0-7 0-15,0-6 0 16,0-3-1-16,0-9 0 16,2-6-1-16,0-5 1 15,-1-9 0-15,3-4-1 0,-2-10-14 16,1-11-45-16,-1-5-116 16</inkml:trace>
  <inkml:trace contextRef="#ctx0" brushRef="#br0" timeOffset="18343.2815">18696 9175 326 0,'0'2'31'0,"2"2"-38"16,5-1 16-16,2-1-5 15,5 1 8-15,1-2 11 16,8 2 5-16,4-2-3 16,3-1 0-16,12 0-5 15,-1 0 1-15,7 0-5 0,6 0-3 16,7-4-3-16,4 2-5 16,8-5-2-16,3-2 1 15,11 1-1-15,4 0-1 16,10-3 2-16,5 2-1 15,5-2 0-15,2 0 2 16,6 3-3-16,0-3 2 16,4 4-2-16,1-2-1 0,2 2 1 15,-2 2-2-15,5-2 1 16,2 1-1-16,4-1 1 16,1-1 0-16,10-2 3 0,5 1 0 15,3-1 0-15,4-1-3 16,2 2 1-16,-2 0-1 15,1 2 0-15,-3 0 0 16,0 1-1-16,-1-1 2 16,4 2 4-16,0-4 2 15,5 0 2-15,0 0 1 0,4-2 0 16,4 2-5-16,1-3-2 16,1 3-3-16,-4-2 1 15,3 1-1-15,-1 0 0 16,-3 0-2-16,-6 1 1 15,1 0 2-15,-2 0-3 16,-6 2 3-16,-2 0-3 0,-1-4 1 16,-4 2 0-16,5 2 1 15,-1-2-1-15,0 2 2 16,-1 0 0-16,3 0 0 16,-2 0 1-16,-2-1-1 0,0 5-2 15,-2-2 1-15,1 1-1 16,-3 0 1-16,0 1-2 15,-2 1 2-15,-3-1 1 16,4-1 1-16,-5 0 0 16,2 1 1-16,-2-4 1 0,-2 1 0 15,-3 1 1-15,1 0 1 16,1-1 0-16,-5 1-2 16,0 0 1-16,-1-1-2 15,0 4-2-15,1-1 0 16,-4 1-1-16,2 0-1 0,-4 1 0 15,3-1 1-15,-6 0 0 16,0 2 0-16,-2-2 6 16,-3 0 0-16,-2 0 1 15,-3 2-1-15,-4-1-3 16,-7-1-2-16,-4-2-1 0,-6 3-2 16,-8-3 1-16,-13-5-24 15,-11-10-74-15,-24-12-281 16</inkml:trace>
  <inkml:trace contextRef="#ctx0" brushRef="#br0" timeOffset="20905.9151">22322 4311 430 0,'0'-11'10'0,"-4"2"19"16,3 2 3-16,1 2-13 15,0 1-3-15,0 1 0 16,0 3-5-16,0 0-4 16,0 0 0-16,0 0-2 0,1 0-4 15,5 5 1-15,1 5 7 16,0 5-3-16,4 1 2 16,1 7 0-16,5-1 0 15,-3 6-2-15,6 0 5 0,-1 5 1 16,4 6-1-16,-1 4-3 15,4 3 1-15,-4 6 0 16,5 3-1-16,-1 6-2 16,-1 5-1-16,4 2 0 15,0 3-1-15,1-1-1 16,2 3-1-16,6 1 2 0,-1 0 2 16,7 0 2-16,-1 5 0 15,2-1 2-15,0 5-2 16,1 1-2-16,1-3 0 15,4 1-2-15,0 1 0 16,3 2 1-16,2-4-5 16,3 1 2-16,1 2-1 0,2-2 1 15,3 0-1-15,1-4 1 16,0-1-1-16,7-6 0 16,-2 3 1-16,1-5-3 15,2-1 2-15,1-3-1 0,5 0 0 16,0-3 4-16,6-1-2 15,-3-2 0-15,1-6 0 16,4-1 0-16,4-5 0 16,-1-3 0-16,4-6 3 15,5-4-2-15,0-6 0 0,2 0 0 16,3-4-2 0,0-8 0-16,7 0-1 0,-3-5 2 15,6-4-1-15,0-4 1 16,3 1-1-16,-3-4 0 15,4 0-1-15,-2-4 2 16,2-5-1-16,-2-5 1 0,2-4-1 16,-2-1 0-16,0-8 1 15,-2-3-1-15,-1-6 0 16,5-5 1-16,-4-9 0 16,2-4 0-16,0-5 0 0,2-7 1 15,-2-2 1-15,2-3-1 16,0-2-1-16,-3-4 0 15,-1-1 0-15,-2-6 0 16,1-4-2-16,-4 0 1 16,4-5 1-16,-4-5-2 15,-5 0 0-15,2-1 1 0,-5 1-1 16,-2-1 0-16,-5-1 1 16,2 1 0-16,-5-2-1 15,-3 1 1-15,1 0-1 16,-3 3 1-16,-6-2-2 15,-1 2 2-15,-2 0-1 16,-3 2 1-16,1 1-1 0,-7-1 2 16,1 5-2-16,-5 3 0 15,-2 5 1-15,-4 0 0 16,-2 2 1-16,-4 7-1 16,-2-1 2-16,-4 7 2 0,-2 4-2 15,-5 6-2-15,-2 4 1 16,-3 4-2-16,-6 7-1 15,-2 4 1-15,-1 6 0 16,-9 4-8-16,-6 1-22 16,-11-3-63-16,-18-10-236 15</inkml:trace>
  <inkml:trace contextRef="#ctx0" brushRef="#br0" timeOffset="25874.6059">29876 4784 161 0,'-7'-7'164'0,"2"0"-131"15,0 1 31-15,2 1-22 0,1 1-3 16,2 1-12-16,0 1-2 15,0 0-7-15,5 1-7 16,5 1-5-16,6 0 4 16,4 5-3-16,5 5 2 15,4 5-2-15,0 2-3 0,3 3-1 16,-1 0-1-16,-1 1-1 16,-1 1 1-16,1-1-2 15,-5-3 1-15,2 1-14 16,-2-2-27-16,-1-5-55 15,-4-6-44-15</inkml:trace>
  <inkml:trace contextRef="#ctx0" brushRef="#br0" timeOffset="26530.841">30037 4634 210 0,'-1'0'39'0,"1"0"23"15,-2 0-1-15,2 0-25 16,0 0 0-16,0 0-9 16,0 0-5-16,0 0-3 15,0 0-2-15,0 0-6 16,0 0-5-16,2 1-5 0,1 9 4 15,2 0 4-15,-2 3-5 16,2 4 3-16,-1 3 1 16,1 5 0-16,0 2 1 15,-1 5-4-15,2 0 0 16,1 6 3-16,0 1-3 16,1 2-1-16,2-2-1 15,1 4-1-15,-3-5 0 0,-1-3-1 16,1-1 0-16,-3-6 0 15,-1-3 0-15,-1-3 1 16,1-5-6-16,-1-6-24 16,-1-6-52-16,2-5-91 0</inkml:trace>
  <inkml:trace contextRef="#ctx0" brushRef="#br0" timeOffset="71033.7454">11302 5991 288 0,'-14'0'9'16,"1"0"1"-16,2 0 13 15,1 2-6-15,3 0-11 0,4-1 0 16,0-1 13-16,3 0 1 16,0 0 6-16,0 0-5 15,1 0-11-15,8 0-3 16,2 4-6-16,5-2 6 15,6 0 1-15,5 1-4 16,2 1 5-16,5 0 4 16,1-3 4-16,10-1 0 0,2 0-3 15,4 0 3-15,-2 0 2 16,2-5-7-16,-3-1-2 16,1 1 0-16,0-2-2 15,-7 2 0-15,-2 1-6 0,0 1 0 16,-6 1-2-16,-5 2 1 15,-3 0-3-15,-6 0-21 16,-4 2-26-16,-7 3-53 16,-7 0-13-16,-2 2-94 15</inkml:trace>
  <inkml:trace contextRef="#ctx0" brushRef="#br0" timeOffset="71377.5205">11224 6265 194 0,'0'3'235'0,"0"-3"-217"15,4 2-25-15,12-1 23 16,9-1 27-16,13 0 3 0,5 0-9 16,11-1-14-16,8-7-12 15,5 2-5-15,0-4-3 16,3 3-1-16,-2 2-2 15,-2-1-8-15,-5-1-62 0,-14-3-134 16</inkml:trace>
  <inkml:trace contextRef="#ctx0" brushRef="#br0" timeOffset="88675.2075">30368 4647 99 0,'-2'1'34'0,"1"1"-12"16,-3-2 4-16,1 2-4 16,1-1 6-16,-4 1 0 15,4 0-8-15,-3-2-7 16,3 2 0-16,-3-1 1 0,3 1 7 16,-1 0-4-16,-3 0-1 15,0 1-7-15,1 3 1 16,-2 3-1-16,0-4-3 15,0 4-1-15,-1 0-3 16,-2 2 0-16,-1-2 2 16,2 1-1-16,-2 1 1 0,-1 1 3 15,-3 3 1-15,1-3-2 16,-1 4-4-16,0-2-1 16,-2 3 0-16,3-1 0 15,-2 1-1-15,0 0 2 16,3 1-2-16,1-3 0 0,1 2 0 15,-2 1 0-15,4 0 0 16,-2-1 0-16,-1 1 0 16,1 0-10-16,0 0-29 15,0-5-43-15,1-3-126 16</inkml:trace>
  <inkml:trace contextRef="#ctx0" brushRef="#br0" timeOffset="88956.438">30078 4955 253 0,'-7'4'110'0,"2"-1"-110"16,0 2 0-16,2 2 3 15,-1 4-3-15,-1 3-3 16,0 4 4-16,-5 2-1 16,-4 3 1-16,-1 2-1 15,-7 4 0-15,0-2-11 0,0-2-34 16,-2-2-55-16,3-2 5 16</inkml:trace>
  <inkml:trace contextRef="#ctx0" brushRef="#br0" timeOffset="89159.5383">29964 5179 345 0,'-16'10'18'0,"-2"0"-6"15,-4 2 15-15,0 6-11 0,2 5-13 16,-2 4-1-16,0 5-2 15,3 7 1-15,-3 4-2 16,4 0-18-16,-5 3-29 16,-1-3-73-16,-3-1-114 0</inkml:trace>
  <inkml:trace contextRef="#ctx0" brushRef="#br0" timeOffset="89378.322">29530 5811 223 0,'-26'16'102'0,"1"2"-100"16,1-2-3-16,5 2 5 0,1-2-4 15,2 2 0-15,5 0-3 16,4 0-9-16,0 1-31 15,2-3-59-15,0 2-46 16</inkml:trace>
  <inkml:trace contextRef="#ctx0" brushRef="#br0" timeOffset="89581.3991">29250 6203 232 0,'-20'18'11'0,"4"0"10"0,-2 2 16 16,-1-1-13-16,5 1-18 15,-2 0-4-15,4 0 0 16,-1-1-2-16,4-1-18 0,0-1-62 16,0 0-46-16</inkml:trace>
  <inkml:trace contextRef="#ctx0" brushRef="#br0" timeOffset="89784.5058">28806 6781 157 0,'-14'22'8'0,"1"-1"-7"0,2 1-1 16,2-3 1-16,2-1-1 16,-1-2-27-16</inkml:trace>
  <inkml:trace contextRef="#ctx0" brushRef="#br0" timeOffset="90003.2505">28522 7185 299 0,'-22'16'14'0,"3"1"4"16,1 3-3-16,2 1-11 15,1-1-3-15,3 0-1 16,3 1 2-16,0-1-10 15,2-1-19-15,-2-1-13 0,-1 2-42 16</inkml:trace>
  <inkml:trace contextRef="#ctx0" brushRef="#br0" timeOffset="90331.3811">27971 8048 145 0,'-19'26'30'0,"-2"-2"-28"0,3-1-1 16,1-2-1-16,0 2-4 16,1-3 2-16,0-1 5 15,0 1-1-15,1-2 0 0,1 0 0 16,-2-2 0-16,2-2-8 16,-5-1-78-16</inkml:trace>
  <inkml:trace contextRef="#ctx0" brushRef="#br0" timeOffset="90534.4428">27477 8596 446 0,'-27'23'24'0,"-5"0"-8"15,-1 2-3-15,3 0-2 16,-1 2-7-16,6 1-3 15,2-1 0-15,3-2-2 16,6-2 0-16,-1-2-30 16,7-4-30-16,-1-10-85 0</inkml:trace>
  <inkml:trace contextRef="#ctx0" brushRef="#br0" timeOffset="91268.7726">30102 5078 243 0,'0'-14'29'0,"0"-2"-13"16,0 0 5-16,6 1 1 15,-2 0-9-15,1 2-9 16,-2 0-2-16,1 1 1 0,-1-4-2 16,1 0-1-16,4-2 0 15,-1-2 0-15,3-3 0 16,5-2-1-16,2-4-19 15,5-4-25-15,4-4-8 16,-1-3-7-16,1 1-29 16</inkml:trace>
  <inkml:trace contextRef="#ctx0" brushRef="#br0" timeOffset="91440.6321">30458 4425 206 0,'12'-12'50'0,"0"-1"-7"15,-4-1 3-15,1-3-15 16,4 2-16-16,3-5-9 16,2-3-2-16,1-1-3 15,7-4-2-15,2 0 1 16,1-1-26-16,3 2-101 16</inkml:trace>
  <inkml:trace contextRef="#ctx0" brushRef="#br0" timeOffset="91628.1281">31162 3796 311 0,'31'-28'5'16,"-8"5"22"-16,-4 2 22 16,0 3-16-16,-9 4-27 15,-3 2-4-15,1 3 1 0,-1-2-2 16,2 2-1-16,2-5-41 15,3 0-23-15,3-6-84 16</inkml:trace>
  <inkml:trace contextRef="#ctx0" brushRef="#br0" timeOffset="93081.3627">27725 8254 238 0,'-6'-1'46'0,"3"-6"26"16,1 0-5-16,0 0-4 15,2-1-14-15,0 1-8 16,0 0-8-16,0 1-7 0,0 3-4 16,2-1-8-16,2 4-3 15,-1 0-3-15,4 0-5 16,1 0-1-16,3 6 1 15,2 3 2-15,4 3 0 16,1 0-1-16,2 6 0 0,0 2 1 16,-1 3 2-16,1 4 1 15,-2 3 0-15,1 1-3 16,-2 3-2-16,-5 0 0 16,1 0-2-16,-2-2 0 15,-4-2 1-15,-4 0 1 16,-3-3-1-16,0-2 1 0,0-2-1 15,-5-5 3-15,-2-3 3 16,0-5 5-16,2-3 2 16,-1-3-2-16,2-4-3 15,2 0-2-15,-1 0-2 0,1-7-4 16,2-4-15-16,0-2-37 16,0 1-68-16,0-8-247 15</inkml:trace>
  <inkml:trace contextRef="#ctx0" brushRef="#br0" timeOffset="109582.028">27782 8212 22 0,'0'0'3'0,"0"0"-4"15,0 0 5-15,0 0 1 16,0 0-5-16,0 0 6 16,2 0 6-16,-2 0-7 15,2 0-1-15,1 0-2 16,-1 0-1-16,4 0-5 0,-1 0-55 16</inkml:trace>
  <inkml:trace contextRef="#ctx0" brushRef="#br0" timeOffset="114426.6944">27770 8274 26 0,'0'-2'10'0,"0"1"-6"15,0-1 15-15,0 0 5 16,0 2-8-16,0-2-8 15,0 2-3-15,0 0-3 16,0 0 0-16,0 0 0 16,0-1-1-16,0-1 0 15,0-2 6-15,0 3 10 0,0-2-3 16,0 2 0-16,0-1-8 16,-2 2-5-16,2-2 0 15,0 0-5-15,-1 2-10 16,-1 0 8-16,2-1 5 15,-3 1 2-15,3 0 5 0,-2-2 2 16,2 0 3-16,-3 0 8 16,1 1 0-16,0-3 5 15,-1 2-5-15,1 1 0 16,1-1 1-16,-1 0 3 16,0 0 0-16,0 0 2 0,2-1-6 15,0 1 4-15,-1 0-1 16,-1 0-8-16,2 1 1 15,0-1-3-15,0 0 3 16,0 0 0-16,0 1-1 16,0-2 5-16,0 3 5 0,0-1-3 15,-2 1-3-15,2-2-2 16,0 2 1-16,0 0-1 16,0 0-1-16,0 0-2 15,0 0 0-15,0 0-2 16,0 0-1-16,0 0-4 0,0 0-3 15,0 0 1-15,2 0 0 16,3 2 1-16,2 2 1 16,0-1 0-16,1 2 1 15,1 1 0-15,-1-1 0 16,1 1-1-16,2 1 1 0,-2 0 0 16,1 1-2-16,0 2 0 15,-1-2-2-15,0-1 1 16,2 4-1-16,-1-2 2 15,1-1-1-15,0 2 0 16,-2-1-1-16,1-2 0 0,0 4-1 16,-1-1 1-16,-1 1-3 15,1 0 1-15,1 2 0 16,-2-1 0-16,-1 1-1 16,1-1 1-16,-1-1 0 15,-1-1-1-15,0 1 1 16,-2-4 0-16,-1 4 0 15,2-2-1-15,-3 2 1 0,-1 1 1 16,1-1-1-16,-2-1 1 16,2 3 0-16,0 1 0 15,-2-3-2-15,1 1 1 0,-1-1 0 16,2 0 0-16,-2 1 0 16,0-5 0-16,0 2 1 15,0 2-2-15,2-6 0 16,-2 3 0-16,0-3 1 15,0-2 1-15,0 3-1 0,0-4 0 16,0-1 0-16,0 1 1 16,-2-2-4-16,-3 0-24 15,-7-11-38-15,-1-12-169 16</inkml:trace>
  <inkml:trace contextRef="#ctx0" brushRef="#br0" timeOffset="120879.6107">29948 8565 235 0,'-2'-11'183'0,"-2"-1"-139"15,1-1 55-15,3 3-32 0,0 2-10 16,0 3-7-16,0 0-14 15,0 3-15-15,0 2-10 16,0 0-9-16,7 4-6 16,2 10 3-16,0 4 4 15,5 7-1-15,-1 5 0 0,-1 6-2 16,2 1 1-16,-4-1 0 16,4 0-2-16,-1-4-21 15,-1-6-15-15,1-6-19 16,1-8-31-16,-5-8-34 15,2-4-144-15</inkml:trace>
  <inkml:trace contextRef="#ctx0" brushRef="#br0" timeOffset="121051.5261">30110 8599 506 0,'-12'-9'72'0,"4"4"-19"15,1-1 26-15,5 6-36 16,0 0-22-16,-1 11-15 15,-2 9-5-15,-3 12 0 16,-6 13 2-16,-8 10-1 16,-5 5 0-16,-5 5-8 15,-2-5-71-15,0-12-112 0</inkml:trace>
  <inkml:trace contextRef="#ctx0" brushRef="#br0" timeOffset="121973.2917">29927 9318 580 0,'-4'-14'20'0,"1"-1"17"16,0 8 21-16,3 4-27 16,0 3-18-16,0 5-12 15,3 12-8-15,2 8 5 16,0 5 3-16,-1 2 0 15,-1 1-2-15,1-4 1 0,-1-7-2 16,-1-4-1-16,0-7 0 16,2-5 3-16,1-6-2 15,0 0 3-15,6-7 18 16,2-7-12-16,1-6-3 0,3-2-2 16,-2 4 0-16,-2 3 0 15,-4 4-2-15,-2 5-2 16,-5 6 0-16,-2 0-3 15,0 7-1-15,-2 10 4 16,-3 3 2-16,0 3 0 0,3-1 1 16,2 0 0-16,0-1-1 15,3-7-1-15,8-3 1 16,4-5 0-16,2-6 0 16,5 0 2-16,0-6 2 15,0-10-1-15,2-5 0 16,-2-5 1-16,-5-4 6 15,-4-3 1-15,-2 1-1 0,-6 0-1 16,-3 2 1-16,-2 3-4 16,0 9-2-16,0 4-2 15,-7 6-1-15,1 5-5 0,1 3-9 16,0 0-29-16,-1 11-14 16,4 3-16-16,2 1-23 15,0 2-11-15,0 1-78 16</inkml:trace>
  <inkml:trace contextRef="#ctx0" brushRef="#br0" timeOffset="125364.9669">30482 8904 102 0,'-2'-5'195'0,"2"-1"-138"16,0 0 18-16,0 0-25 15,0 2 0-15,8 1-17 16,3 1-10-16,0 2 0 15,0 0-7-15,1 0 0 16,-4 7-9-16,-1 7-4 16,-4 4-4-16,-3 5 2 0,0 4 1 15,-3 2 0-15,-4-1 1 16,-1 1-2-16,3-6 3 16,3-1-4-16,2-8-25 15,0-4-7-15,0-6-33 16,2-4-61-16,3-4-201 15</inkml:trace>
  <inkml:trace contextRef="#ctx0" brushRef="#br0" timeOffset="125724.3504">30386 8824 330 0,'-6'-2'77'0,"-4"-5"-27"15,5 5 22-15,1 2-28 16,-1 0-28-16,3 9-15 0,-2 6 3 15,2 2-4-15,0 6 2 16,2 6 3-16,0-1 2 16,0 3-3-16,4 3-2 15,4-1-1-15,-1-1-1 0,0 1 1 16,6-6-1-16,2-4-37 16,7-6-17-16,2-7-31 15,5-9-90-15</inkml:trace>
  <inkml:trace contextRef="#ctx0" brushRef="#br0" timeOffset="125958.708">30605 8831 499 0,'0'-7'7'16,"7"0"13"-16,17 7 1 15,10 0 1-15,5 10 5 16,7 8 2-16,-2 7-6 16,-6 9-11-16,-10 5-7 0,-13 10-5 15,-13 6 2-15,-6 2-1 16,-19 2 1-16,-6-4-49 16,-8-10-53-16,3-12-98 15</inkml:trace>
  <inkml:trace contextRef="#ctx0" brushRef="#br0" timeOffset="128068.0095">5081 7445 715 0,'0'-11'5'16,"-3"1"4"-16,-2 10 8 16,1 10-15-16,0 15 0 15,-2 9 2-15,3 12 5 16,3 6 0-16,0 3-1 15,0 1-2-15,2-8-3 0,5-9 0 16,2-10-3-16,0-9 0 16,1-10 0-16,2-8 2 15,2-2 3-15,-1-14 3 16,1-9-1-16,2-1-4 16,-3-2-1-16,-3 1-2 0,0 7 1 15,-5 5 0-15,-2 6-1 16,1 7-1-16,1 0-7 15,0 13 0-15,3 1 6 16,1 2 1-16,3 2 3 16,3-4-1-16,2-3 3 0,5-4-1 15,4-7 1-15,4 0 1 16,-1-9 0-16,0-9-1 16,0-6-3-16,-9-9 3 15,-3-6-2-15,-8-6 3 16,-8-3 6-16,-1 0-2 0,-8 1-5 15,-6 4-3-15,-6 10 3 16,-2 6-3-16,-3 7-2 16,7 8-3-16,5 8-21 15,6 2-32-15,7 1-65 16,0-3-118-16</inkml:trace>
  <inkml:trace contextRef="#ctx0" brushRef="#br0" timeOffset="128411.7328">5670 6921 704 0,'-7'-25'14'16,"4"0"10"-16,3 3 3 15,10 1-4-15,7 4-12 0,2 3-4 16,1 9-3-16,0 2 0 15,-4 3-1-15,-3 3-4 16,-6 9 1-16,-2 8-1 16,-5 3-2-16,0 4 3 15,-5 2 0-15,-8 3 1 16,1 0 2-16,1-4-2 0,0-5-1 16,4-3 0-16,7-5 1 15,0-7-2-15,12-6-2 16,10-2 2-16,7-3 4 15,10-12 2-15,1-1-4 0,3-5 2 16,1-1-19-16,-5-1-44 16,-9-2-52-16,-9-3-62 15</inkml:trace>
  <inkml:trace contextRef="#ctx0" brushRef="#br0" timeOffset="128630.464">5681 6688 275 0,'-34'-10'265'0,"8"0"-222"16,7 6 1-16,6 0 6 16,3 4-7-16,3 2-23 15,3 10-21-15,2 8-3 0,1 8 5 16,-1 12 3-16,2 9 0 16,-5 5 0-16,5 2-2 15,0-1 1-15,0-3-11 16,7-10-24-16,7-11-11 15,9-14-23-15,4-10-29 0,7-7-38 16</inkml:trace>
  <inkml:trace contextRef="#ctx0" brushRef="#br0" timeOffset="128849.206">5931 6565 587 0,'0'-37'53'15,"0"12"31"-15,0 10-27 16,0 9-20-16,5 6-17 15,6 12-26-15,9 15 1 16,7 9 6-16,5 14-1 16,4 11 1-16,-6 15-1 15,-3 8-1-15,-9 5 2 0,-10 5-2 16,-8-2 2-16,-5-5 0 16,-14-12-25-16,-3-15-41 15,-1-17-107-15</inkml:trace>
  <inkml:trace contextRef="#ctx0" brushRef="#br0" timeOffset="129286.66">6313 7611 700 0,'-5'0'-4'0,"5"0"5"0,0-5 28 16,7 0 15-16,16 0-22 15,8-2-17-15,6 6-4 16,6 1-1-16,3 0 1 15,-5 0-6-15,-6 13-29 16,-11-1-53-16,-7 4-61 0,-14 0-143 16</inkml:trace>
  <inkml:trace contextRef="#ctx0" brushRef="#br0" timeOffset="129411.7026">6437 7771 508 0,'-12'7'75'0,"6"-3"-18"16,6-4-20-16,13 0-3 0,16 0 4 15,8-2-23-15,17-4-10 16,11-4-27-16,6-2-127 16,9-2-345-16</inkml:trace>
  <inkml:trace contextRef="#ctx0" brushRef="#br0" timeOffset="129942.8779">7660 7409 804 0,'-3'-16'6'0,"-4"2"9"15,4 7-8-15,1 3 5 16,1 4-6-16,-1 0-6 16,2 11-6-16,0 9 3 15,0 5 3-15,0 5 0 16,0 2 1-16,0 2-2 0,0-2 3 15,2-5-3-15,3-2-3 16,4-9-1-16,0-5-2 16,0-8 6-16,0-3 1 15,4-3 5-15,-1-14-1 16,-1-1 0-16,1-3-3 0,-1 0 1 16,-1 3-1-16,-4 4-1 15,0 3 1-15,-5 7-1 16,1 4 0-16,0 0-6 15,-2 7-1-15,2 8 7 16,4 1-1-16,-1 2 2 0,5 0-2 16,5-1 2-16,1-4-1 15,4-6-1-15,3-7 2 16,2 0 1-16,0-9 2 16,1-11-1-16,-4-6 1 15,-3-5-2-15,-3-6 1 16,-4-4-2-16,-5-4 1 0,-5 1-2 15,-2 3 1-15,0 2 0 16,-10 6 1-16,-1 8-2 16,3 7 0-16,0 8-2 15,6 2-29-15,2 2-32 0,0-2-90 16,15-4-212-16</inkml:trace>
  <inkml:trace contextRef="#ctx0" brushRef="#br0" timeOffset="130161.633">8266 6672 683 0,'0'-22'40'0,"0"6"4"16,0 4-33-16,0 7 3 15,8 5 6-15,-2 0-17 0,1 5-7 16,1 12 4-16,0 1 0 15,-1 6-1-15,-5 4 1 16,-2 2-2-16,0-1-34 16,-9 0-41-16,-1-4-45 0,-3-9-86 15</inkml:trace>
  <inkml:trace contextRef="#ctx0" brushRef="#br0" timeOffset="130380.3356">8066 6488 653 0,'-9'-26'21'16,"1"6"37"-16,6 12-40 15,1 8 8-15,-3 1-15 16,1 20-15-16,-2 7 2 16,-1 9-1-16,-3 9 4 15,0 5 0-15,0 7 0 0,4 1-1 16,3-2-17-16,2-3-39 15,4-10-50-15,11-10-64 16</inkml:trace>
  <inkml:trace contextRef="#ctx0" brushRef="#br0" timeOffset="130614.7245">8344 6380 292 0,'-3'-20'392'15,"3"3"-367"-15,7 8-10 16,13 9-7-16,8 5 6 16,7 15-9-16,4 10-4 15,5 11 0-15,0 9 1 16,-5 10 2-16,-10 3 0 0,-9 5 1 16,-13 5-3-16,-7 0-1 15,-15 0 2-15,-13-3-7 16,-7-10-72-16,-4-12-180 15</inkml:trace>
  <inkml:trace contextRef="#ctx0" brushRef="#br0" timeOffset="131083.4119">8734 7581 579 0,'-11'0'39'15,"4"-10"10"-15,7 3 15 16,12 0-23-16,13 1-36 16,9-4-4-16,5 3 0 15,3 5 1-15,5-1-3 16,0 1-52-16,-5-5-64 0,-1-6-137 16</inkml:trace>
  <inkml:trace contextRef="#ctx0" brushRef="#br0" timeOffset="131895.8647">9710 7197 634 0,'-1'-27'1'0,"-5"-3"1"16,6 1 6-16,0 3 12 15,12 1-2-15,5 5-11 16,7 6-6-16,-1 3-3 16,3 7 6-16,-2 4-1 0,-4 0 0 15,-1 7-1-15,0 8-1 16,-6 8 1-16,1 6 3 15,-7 8 0-15,-2 6-1 16,-4 3-1-16,-1 2 0 16,0-1-1-16,-3-4 0 15,-2-6-1-15,1-3-1 0,3-11 2 16,-3-2-1-16,4-8 0 16,0-8 1-16,0-5 1 15,0-1 3-15,9-19 7 16,3-5-10-16,3-7-3 0,0-9 2 15,2-4-2-15,3-6 0 16,-4-5 0-16,1 4 2 16,-4 2-2-16,1 9 6 15,-6 8 11-15,1 9-2 16,-2 10-6-16,1 7-4 16,1 7-5-16,-3 3-3 0,1 19-1 15,3 6 3-15,1 15 0 16,-6 11 0-16,-2 10 1 15,-3 7 2-15,0 6 0 16,0 7-1-16,-2 2 1 16,-3-1-1-16,-2 3 0 0,0 1-1 15,-1 1 2-15,1-4-2 16,1 0 2-16,0-2 0 16,6 1 2-16,0-3 6 15,9-3 0-15,11-1-6 16,11-1-1-16,3-5-3 0,7-10-7 15,13-14-29-15,5-19-59 16,13-22-172-16</inkml:trace>
  <inkml:trace contextRef="#ctx0" brushRef="#br0" timeOffset="133302.0078">11339 6762 358 0,'-5'-20'6'0,"1"2"27"16,-1 4 12-16,3 0-6 0,-1 3 6 15,-2 2 0-15,4 4-8 16,-1 2-6-16,-3 3-7 16,-2 11-22-16,-2 10-6 15,-2 14 6-15,-1 11 4 16,-3 19 1-16,1 11 6 16,-5 19-1-16,4 12 1 15,0 7-3-15,1 9-2 0,7 2-4 16,4 2 0-16,3-4-2 15,10-6 2-15,10-8-1 16,11-9 0-16,8-9-4 16,10-12 2-16,13-14-10 15,10-16-65-15,6-24-100 0</inkml:trace>
  <inkml:trace contextRef="#ctx0" brushRef="#br0" timeOffset="133770.7282">13764 6662 433 0,'0'0'78'15,"13"0"-11"-15,26 6-60 16,9 16 2-16,9 16 4 16,8 12 8-16,-4 16 4 15,-5 16-3-15,-5 14-2 16,-16 10-3-16,-9 4-2 0,-12 4-4 16,-11 0-5-16,-3-6-1 15,-17-11-1-15,-10-2 0 16,-7-9 0-16,-8-11 0 15,-3-12 0-15,-6-14-44 16,2-23-110-16</inkml:trace>
  <inkml:trace contextRef="#ctx0" brushRef="#br0" timeOffset="135755.1516">27755 8228 182 0,'-3'0'22'15,"-1"0"-10"-15,1 0 26 16,1 0 0-16,0 0 1 0,2-2-7 16,0-2-9-16,0 3-5 15,0-1-3-15,0 0-2 16,0 0 4-16,0 1 1 16,0-1 2-16,0 0-4 15,0 0 3-15,0 2 2 16,0 0-1-16,0-1-4 0,0 1-1 15,2 0-11-15,2 0 1 16,-1 0-3-16,0 3-2 16,1 4 0-16,-1 0 2 15,2 4 0-15,0 0 1 16,-1 1 0-16,3 1-2 0,-4 1 2 16,4 0 0-16,3 4 5 15,-2-2-2-15,1 2 4 16,-1-2-1-16,1 0 0 15,-4 0-3-15,4 2-1 16,-3-4-1-16,4 2 0 0,-3-2-1 16,0 1 4-16,4-1 0 15,-4 2-2-15,2-1 0 16,2 1-2-16,-3 0-1 16,-2-2 1-16,0 2-1 15,-3-3 0-15,2 1 0 16,-3-4 1-16,3 1 0 0,-4 0 0 15,1-2 2-15,2-2-1 16,-3 2 1-16,1-4 1 16,1 2 1-16,-3-1 2 15,2 1-3-15,0-2 0 16,0 2-2-16,-1 0 0 0,-1-1-1 16,2-1-2-16,-2-1 1 15,0-1 1-15,0 1-1 16,0-2 0-16,0-2 2 15,0 2 0-15,0-1 1 0,0 1 0 16,2 0-2-16,-2 1 0 16,0 1-1-16,2-3 0 15,-2 2-1-15,2 0 0 16,-2-3-1-16,0 2 1 16,0-2 0-16,0 0 1 0,0 0 0 15,0 0 0-15,0-2-2 16,0-7-26-16,0-7-52 15,-4-7-120-15</inkml:trace>
  <inkml:trace contextRef="#ctx0" brushRef="#br0" timeOffset="136364.4736">27721 8282 265 0,'0'-6'14'0,"0"-1"49"0,0 2-23 15,0-1-4-15,0 2-9 16,2 1-3-16,5 1-12 16,4 0-4-16,-2 2 6 15,1 0-3-15,4 0-4 0,-4 0 0 16,3 7-2-16,-1 3 3 15,0 2-1-15,0 2 1 16,0 6-2-16,3 3 2 16,-3 0 1-16,0 6-1 15,1 0 2-15,1-3-3 16,1 3-1-16,-3-2-1 0,3-2 0 16,1-2-2-16,-3 0 1 15,1 0 0-15,-4-2 0 16,2-1 0-16,-7 0 0 15,-1-2-2-15,-3-2 1 16,-1-4 0-16,0-1 2 0,0-4 1 16,0-3 5-16,0-3 1 15,0 1 1-15,0-2-4 16,0 0 7-16,-1-2-3 16,-3-3-7-16,1-2-3 15,-3-2-3-15,-3 2-6 0,-2-4-50 16,1-1-83-16,-2-4-238 15</inkml:trace>
  <inkml:trace contextRef="#ctx0" brushRef="#br0" timeOffset="137708.2389">12403 8437 421 0,'-19'0'15'0,"2"0"6"15,2 0 21-15,5 0 0 16,0 0-11-16,6 0-4 16,4 0-5-16,0 0-3 15,19 0-3-15,13 0 8 16,9 0 13-16,15 0-13 15,12-8-14-15,1 1-7 0,1-1-1 16,1 0 1-16,-6-1-3 16,-4 4 0-16,-5 3-2 15,-9 1-13-15,-11 1-42 16,-14 0-31-16,-14 8-33 16,-8-1-58-16</inkml:trace>
  <inkml:trace contextRef="#ctx0" brushRef="#br0" timeOffset="137864.5184">12547 8617 528 0,'0'2'44'15,"5"-2"-13"-15,19-2-28 16,15-2 8-16,10-3 7 16,16 0 7-16,7 0-18 15,8 2-5-15,0-1-13 16,-2 1-66-16,-9-2-32 0,-14-2-185 15</inkml:trace>
  <inkml:trace contextRef="#ctx0" brushRef="#br0" timeOffset="138723.9491">9827 8854 364 0,'0'-2'11'0,"-2"-7"22"0,-3 3 2 15,2 2-23-15,1 0-7 16,0 2-1-16,2 2-4 16,0 0-8-16,-1 0-68 15,1 0-37-15</inkml:trace>
  <inkml:trace contextRef="#ctx0" brushRef="#br0" timeOffset="142520.9296">22200 4519 302 0,'0'-1'42'16,"0"-3"-28"-16,0 1 30 16,0 1-24-16,0 0-11 15,0 0 3-15,0 0-7 0,1 2-6 16,1-1 1-16,0 1 2 16,1-2-3-16,-1 2-5 15,-2 0-15-15,4 0-15 16,-4 0-21-16,0 0-12 15,0 0 10-15,1 0 17 0,-1 0-48 16</inkml:trace>
  <inkml:trace contextRef="#ctx0" brushRef="#br0" timeOffset="143270.8845">22290 4443 327 0,'-2'0'15'0,"2"0"0"15,-2 0 20-15,2 0-22 16,0 0-8-16,0 0 10 15,0 0 4-15,0 0 6 16,0 0 13-16,0 0 12 16,-2 0-15-16,1 0-15 0,-4-4-4 15,3 1-5-15,-3-4 5 16,2-1 5-16,-2 0-1 16,-1-3-1-16,-2 0-4 15,0-5 1-15,-1-2-1 16,-1-2-7-16,-2-4-2 15,0-2 0-15,-3-2 0 0,3-2 0 16,-3 0 1-16,1-1 0 16,-2-3 0-16,-4 4 0 15,0-6-2-15,-2 2 1 16,-2-4-1-16,-6 2 2 0,-1-6-2 16,-3 1 0-16,-3-1-5 15,-2-3 1-15,-2 0 2 16,-3-7 2-16,0-3-5 15,-3-3 2-15,-1-8-1 16,-1-4 0-16,1-3 8 16,-3-2-1-16,-3-2-3 0,1-1 1 15,-3 1-2-15,-1 2-1 16,-1 0-1-16,-1 0 0 16,3 6-2-16,0 3 1 15,3 3-1-15,1 4 0 16,3 8 0-16,4 4 0 0,6 8-1 15,8 7 0-15,8 7-33 16,8 7-44-16,12 4-148 16</inkml:trace>
  <inkml:trace contextRef="#ctx0" brushRef="#br0" timeOffset="143895.8409">21679 3801 232 0,'-7'0'3'0,"-1"0"2"16,1 0 13-16,0 0 27 16,5 0 13-16,1-2 13 15,1-1 2-15,0 2-10 0,14 1-41 16,7 0-17-16,8 0-1 16,7 6 3-16,11 6-3 15,4 1-3-15,7-1 2 16,3 5-3-16,-2-5 2 15,-1 2 0-15,-6 0-10 0,-12-1-67 16,-10-7-38-16,-11-3-157 16</inkml:trace>
  <inkml:trace contextRef="#ctx0" brushRef="#br0" timeOffset="144255.1877">22171 3806 345 0,'-2'-10'20'0,"2"2"42"15,-2 4-23-15,2-4 2 16,0 2 4-16,-1 3-9 16,-1 3-13-16,0 0-3 15,-4 0-12-15,-3 11-10 16,-3 10-2-16,-8 10 2 16,-4 7 3-16,-6 12 2 0,-6 4 1 15,-5 3 1-15,-6-2-2 16,-1 4-1-16,-2-11-38 15,-1-12-122-15</inkml:trace>
  <inkml:trace contextRef="#ctx0" brushRef="#br0" timeOffset="155272.4178">11797 7165 279 0,'-14'-2'51'15,"-1"-3"20"-15,3 1-5 16,1 2-17-16,2 1-3 16,2-1-14-16,5 0-10 15,2-4 9-15,16 1 12 0,18-6-21 16,11-3-7-16,15 2-8 16,11-2-2-16,5 1-3 15,-1 2-2-15,-7 3 0 16,-10 0-32-16,-17 6-21 15,-18 2-24-15,-23 0-45 16,-17 2-44-16</inkml:trace>
  <inkml:trace contextRef="#ctx0" brushRef="#br0" timeOffset="155631.7807">11655 7163 380 0,'-39'2'56'15,"12"-2"-6"-15,11 0-1 16,12 0-11-16,4 3-6 0,16 4-30 15,11 3 8-15,5 7 16 16,8 8 0-16,3 7-4 16,-3 8-5-16,-3 2-8 15,-6 3-6-15,-6-2 0 16,-5-4 0-16,-8-5-2 0,0-11 0 16,-4-5 0-16,-1-9-1 15,0-9 2-15,3-1 6 16,2-19 1-16,4-9-7 15,4-7-1-15,7-6-1 16,0-5 1-16,0 1-1 0,-2 0 0 16,0 4 0-16,-4 8 7 15,-4 10 10-15,-5 6-3 16,-5 5 2-16,0 6-6 16,-1 7-7-16,-2 0-5 15,1 5 0-15,2 4 2 0,2 4 0 16,2 1-4-16,-2 0-30 15,4-3-39-15,-3-9-103 16</inkml:trace>
  <inkml:trace contextRef="#ctx0" brushRef="#br0" timeOffset="155912.9886">12594 7220 523 0,'0'0'62'15,"0"0"-15"-15,2 0-29 16,0 5-12-16,3 10 21 16,-1 6 9-16,-1 4-7 0,0 6-15 15,0-1-6-15,-1 4-7 16,-2-2 0-16,0-4-2 15,0-5-38-15,0-6-31 16,0-10-11-16,2-7-35 16,3-4-57-16</inkml:trace>
  <inkml:trace contextRef="#ctx0" brushRef="#br0" timeOffset="156069.2271">12698 7081 513 0,'-12'-27'87'0,"0"8"-17"15,6 6-41-15,6 4-20 0,1 6-1 16,14 3-10-16,9 0-1 16,6 7-15-16,4 9-44 15,-3 4-24-15,-4 1-45 16,-10 0-130-16</inkml:trace>
  <inkml:trace contextRef="#ctx0" brushRef="#br0" timeOffset="156241.0955">12603 7315 495 0,'-3'0'64'16,"3"-9"7"-16,8-2-24 15,16-1-33-15,7 1 4 16,6 0-5-16,8 4-9 16,-4 5-4-16,1 2 0 15,-8-1-63-15,-5 9-31 16,-10 3-38-16,-6 0-74 15</inkml:trace>
  <inkml:trace contextRef="#ctx0" brushRef="#br0" timeOffset="156397.3305">12732 7449 297 0,'-12'7'123'0,"5"-4"-77"16,2 1-17-16,5-1-8 15,0 1 8-15,14-2-11 16,6 0-3-16,5-2-8 15,6 0-3-15,5 0-22 16,-1-6-73-16,-1-8-54 0</inkml:trace>
  <inkml:trace contextRef="#ctx0" brushRef="#br0" timeOffset="156600.4521">13131 6990 589 0,'-10'-11'46'0,"-3"3"43"15,2 8-54-15,2 0-22 16,2 19-11-16,2 8 0 16,3 12 0-16,0 14 0 15,2 13 0-15,-2 8 1 0,0 6-1 16,-1-2-2-16,1-4-44 16,0-14-88-16,2-15-33 15,0-18-50-15</inkml:trace>
  <inkml:trace contextRef="#ctx0" brushRef="#br0" timeOffset="157022.293">13251 7283 548 0,'6'-6'79'16,"-4"-17"-15"-16,-2 21-38 16,-2 2-17-16,-4 13-12 15,1 7 2-15,3 1 1 16,1 6 1-16,1-1-1 15,0-1 0-15,0-3 0 0,5-4 1 16,0-3-1-16,3-2 2 16,-1-8-5-16,3-1 2 15,2-4 5-15,-2-4 2 0,1-10-2 16,-3-4 0-16,2-1-1 16,-5-3-2-16,-1 5-1 15,-1 1 3-15,1 5 6 16,-4 4-1-16,0 7-3 15,0 0-12-15,0 14 1 16,0 2 5-16,0 7 1 0,0 4 1 16,0-4-1-16,0 0 1 15,0-1 1-15,9-10-1 16,4-3-2-16,5-5 3 16,3-4-1-16,2-4-4 15,-1-10-9-15,-1-4-2 16,-3-7 3-16,-4-3 0 0,-2-7-13 15,-4-2-47-15,-1-7-55 16,0-1-241-16</inkml:trace>
  <inkml:trace contextRef="#ctx0" brushRef="#br0" timeOffset="157241.0658">13539 6883 372 0,'-8'-15'251'15,"8"3"-159"-15,0 5-44 0,14 7-35 16,6 16-13-16,6 13 2 16,3 10 5-16,3 13-2 15,-7 14-1-15,-6 14 0 16,-16 9 1-16,-3 15-3 16,-20 3 3-16,-14 3-14 15,-5-12-54-15,1-16-150 16</inkml:trace>
  <inkml:trace contextRef="#ctx0" brushRef="#br0" timeOffset="157991.0001">14227 8340 361 0,'-2'-23'91'0,"-1"3"22"15,1 8-38-15,2 9-18 16,0 3-35-16,0 10-32 16,0 12 7-16,2 6 3 15,1 4 0-15,1 6 2 16,1-6-1-16,0 1-1 0,-2-7 1 16,2-7 0-16,-2-4-12 15,1-10 8-15,1-5 3 16,4 0-4-16,4-9 11 15,1-9-4-15,2-3-4 16,4-2 1-16,-7-1 1 0,-3 6 0 16,-3 4 0-16,-3 7 3 15,-4 5 6-15,0 2-11 16,0 13-6-16,0 5 3 16,1 3 4-16,5 4 0 15,1-2 2-15,4-3-3 0,4-4 0 16,2-5 2-1,3-8-1-15,2-3 1 0,2-5 4 16,2-13-3-16,-1-5 0 16,-3-8 1-16,-8-2-3 15,-4-4-1-15,-7 0 3 16,-3 2 0-16,-3 1 1 0,-11 5-2 16,0 6-1-16,0 8-1 15,0 9-2-15,0 4-61 16,6 2-92-16,3-4-258 15</inkml:trace>
  <inkml:trace contextRef="#ctx0" brushRef="#br0" timeOffset="158553.4408">14850 8335 550 0,'-13'0'45'0,"4"-4"-21"16,4-5 42-16,5 2-25 15,13-1-31-15,12-2-14 0,6 2 5 16,8-2-2-16,5 5-11 16,2 5-27-16,-7 0-27 15,-12 0-44-15,-13 8-130 16</inkml:trace>
  <inkml:trace contextRef="#ctx0" brushRef="#br0" timeOffset="158709.6839">14880 8469 520 0,'-15'8'57'0,"5"-2"-21"16,10-4 11-16,2 1-23 16,21-1 16-16,13-2-7 15,8 0-16-15,7 0-11 0,7 0-6 16,-3-5-32-16,-4-1-73 16,-10-4-74-16</inkml:trace>
  <inkml:trace contextRef="#ctx0" brushRef="#br0" timeOffset="159240.8856">15473 8210 572 0,'0'-13'67'0,"0"2"-50"15,0 7 31-15,0 4-19 16,0 1-15-16,-2 13-15 15,-2 8 1-15,3 5 2 16,-3 6 1-16,2 7-2 16,2-6 2-16,0 0-1 0,0-6-2 15,0-6 0-15,4-10 0 16,3-3-1-16,2-9 0 16,0 0 5-16,0 0 2 15,4-14-1-15,-1-1-4 16,3 0 0-16,-5-2 0 15,-1 3-1-15,0 3 0 0,-5 6-1 16,0 2 2-16,-4 3-2 16,2 0-1-16,-1 0-4 15,-1 8 4-15,5 7-1 16,-1-1 3-16,3 2 1 0,4 0-1 16,0-3-1-16,1-1 1 15,3-5 0 1,0-1-2-16,6-5 2 0,0-1 0 15,-1 0 4-15,3-9 2 16,-1-7-2-16,-3 0 0 16,1-9-1-16,-7-4 0 15,-6-2 3-15,-5-7-1 0,-2 2-1 16,0 3 3-16,-7 2-5 16,-3 6-1-16,0 7 0 15,0 11-5-15,-4 6-40 16,6-2-105-16,-1 3-337 15</inkml:trace>
  <inkml:trace contextRef="#ctx0" brushRef="#br0" timeOffset="159959.5789">16039 7684 574 0,'0'-9'30'15,"0"2"23"-15,0 7-6 16,0 0-22-16,2 9-31 15,4 10 4-15,3 5 7 0,3 1-3 16,-4 5 0-16,1-2-1 16,-4-1 0-16,1 0 0 15,-2-4-20-15,-2-5-39 16,-2-6-25-16,0-6-51 16,-7-6-293-16</inkml:trace>
  <inkml:trace contextRef="#ctx0" brushRef="#br0" timeOffset="160162.695">15815 7539 595 0,'-12'-5'27'0,"5"5"13"0,6 5-41 16,1 19-2-16,0 9 8 15,0 10 1-15,0 9 2 16,8 7-6-16,1 4 1 15,2-2-1-15,3-7-43 0,6-7-45 16,2-14-13-16,4-15-18 16,5-16-92-16</inkml:trace>
  <inkml:trace contextRef="#ctx0" brushRef="#br0" timeOffset="160365.7978">16229 7579 309 0,'0'-34'235'15,"0"5"-152"-15,0 14-9 16,3 9-16-16,11 6-35 16,1 7-23-16,7 16 0 15,3 11-1-15,0 11 1 0,-2 12 1 16,-11 9 2-16,-5 9 0 16,-7 3-1-16,-13-1 0 15,-10-6-53-15,-4-13-91 16,-2-16-165-16</inkml:trace>
  <inkml:trace contextRef="#ctx0" brushRef="#br0" timeOffset="164553.1222">12639 9147 317 0,'0'-8'17'16,"0"-2"31"-16,-2 1 3 16,0 3-2-16,2 3 2 15,-3-1-10-15,-1 3-17 16,1 1-13-16,-4 4-8 0,-3 8-6 16,0 9 3-16,1 2-1 15,-4 7 2-15,6 3-1 16,2 1 1-16,3 1 0 15,2-4 0-15,0-4 0 16,4-5 0-16,8-10-1 16,4-4-1-16,6-8 1 0,-1 0 2 15,6-12-1-15,-3-8 2 16,1-6 0-16,-6-1-1 16,-4-2 1-16,-6-3 0 15,-4-1-1-15,-5 0 3 16,0 1-3-16,-7 5 3 15,-7 6-1-15,-1 4-3 0,-4 12-2 16,1 5 1-16,1 8-33 16,2 10-51-16,2-1-54 15,2 1-254-15</inkml:trace>
  <inkml:trace contextRef="#ctx0" brushRef="#br0" timeOffset="164865.5926">12915 9318 476 0,'0'-5'4'0,"0"-2"8"16,0 2-7-16,0 5-1 15,2 0-13-15,4 0-52 16,0 0-44-16</inkml:trace>
  <inkml:trace contextRef="#ctx0" brushRef="#br0" timeOffset="165428.0668">13212 9079 145 0,'-5'0'380'0,"0"0"-371"16,1-4 13-16,4 3 8 15,0-3-9-15,9 1-14 16,5-3-7-16,6-1 2 0,5-2-1 16,1 0 1-16,-4-2-1 15,-2 1 0-15,-1 2-1 16,-11 1 1-16,-1 2 0 16,-7 2 3-16,0 3-1 0,-12 0-2 15,-4 0-2-15,-6 8 2 16,-4 2-2-16,-1 2 2 15,3-2-1-15,4 3 0 16,4-2 0-16,7 0 0 16,3 1-2-16,5 1 0 0,1 2 0 15,3-2 2-15,8 5 2 16,5 0 2-16,2-2 0 16,4 2-1-16,-1-1 0 15,-1 1 0-15,-2 3-2 16,-7 1 2-16,-6 3 0 0,-5 1 0 15,-3-1 1-15,-14 0 0 16,-2-4-1-16,-5-1 0 16,-1-5-9-16,2-10-50 15,2-5-110-15</inkml:trace>
  <inkml:trace contextRef="#ctx0" brushRef="#br0" timeOffset="166405.3975">9396 9207 318 0,'-2'-18'61'16,"1"-3"-11"-16,-1-2 16 15,2 7-12-15,0-2-2 16,0 7-6-16,0 8-15 16,0 3-16-16,0 7-19 15,0 11-3-15,0 10 9 0,0 8-1 16,0 7 3-16,0 7-3 15,-7 3 2-15,-1 1-3 16,-1-2 3-16,1-7-53 16,4-9-52-16,3-16-54 15</inkml:trace>
  <inkml:trace contextRef="#ctx0" brushRef="#br0" timeOffset="166749.1305">9608 9184 540 0,'0'0'31'16,"-7"-10"8"-16,-6 10-21 15,6 12-16-15,0 9 2 16,-1 6 1-16,1 2 2 16,7 1-4-16,0-4 0 15,0 1-1-15,10-9-1 0,4-4 0 16,3-6-1-16,2-6-1 15,-1-2 4-15,6-12 2 16,-5-4-2-16,-1-10-2 16,-2-2 1-16,-5 1-1 0,-4-6 1 15,-5 1-1-15,-2 2 0 16,-7 6-1-16,-5 7-1 16,-7 8-2-16,-1 9-3 15,-2 6-22-15,3 15-24 16,3 6-31-16,3-4-44 15,10-3-231-15</inkml:trace>
  <inkml:trace contextRef="#ctx0" brushRef="#br0" timeOffset="167108.4816">9919 9138 490 0,'0'-9'30'16,"-5"0"12"-16,-2 3-2 15,-3 6-11-15,1 2-8 16,1 11-19-16,-1 5 0 16,-1 4-1-16,3 5-2 0,0 6 3 15,4-2-2-15,1-2 2 16,2-2-2-16,0-3 0 16,5-3 0-16,7-10 0 15,7-5-3-15,2-6 4 16,2 0 1-16,4-14 0 0,0-7 0 15,-3-4-1-15,-5-3 0 16,-1-1 2-16,-4-1-1 16,-7-1 3-16,-7 3 3 15,0 3 2-15,-7 5 5 16,-8 7-5-16,-9 12-8 16,2 1-3-16,1 11 1 0,0 8-22 15,4 1-44-15,7-1-59 16,10-7-85-16</inkml:trace>
  <inkml:trace contextRef="#ctx0" brushRef="#br0" timeOffset="167452.2293">10330 9060 520 0,'-6'-8'46'0,"-4"8"-13"15,-3 0-17-15,2 8-1 0,-2 6-7 16,-1 5-3-16,2 2-3 16,4 3 0-16,0-1-1 15,4 0 0-15,2-1 2 16,2-3-1-16,0-1-1 16,9-5 0-16,2-3-1 0,3-1-1 15,5-9 3-15,-2 0-1 16,1-4 2-16,1-13 5 15,0-5 7-15,-1-4-1 16,-7-5 1-16,-3-1 1 0,-1 0-2 16,-7 2-1-16,0 5-4 15,-15 11-7-15,-3 10-8 16,-9 4-14-16,-5 16-44 16,-2 9-43-16,-10 6-179 15</inkml:trace>
  <inkml:trace contextRef="#ctx0" brushRef="#br0" timeOffset="167827.2032">9469 9857 530 0,'-13'0'23'16,"2"0"9"-16,6 0-2 16,2 0-1-16,3 0 5 0,8-2 2 15,11-6-23-15,10 1-7 16,11-3 9-16,8-3-3 15,10 1-7-15,5-3-1 16,1 3-3-16,2-3 1 16,1 2-3-16,-5-2 2 15,-6 5-5-15,-2-2-18 16,-13 7-44-16,-7-2-37 0,-15 4-76 16</inkml:trace>
  <inkml:trace contextRef="#ctx0" brushRef="#br0" timeOffset="168030.2914">9547 10010 472 0,'-14'9'103'0,"10"-5"-81"16,4-4-22-16,25 0 2 0,13-2 34 15,12-9 11-15,15-4-8 16,5-4-21-16,4 1-11 15,2-3-4-15,0 1-1 16,-9 0-3-16,-8-3-82 16,-8-2-153-16</inkml:trace>
  <inkml:trace contextRef="#ctx0" brushRef="#br0" timeOffset="169170.8292">7638 8258 180 0,'-7'-4'20'16,"2"1"21"-16,-1 1-8 0,2 0-14 16,1 1 12-16,1-1 3 15,1 0-4-15,1-1 9 16,0-1-2-16,1 1-9 16,11-1-10-16,3 0-5 15,5 1 0-15,5-3-5 0,4-1-1 16,3 0-6-16,-2 0 4 15,5-1-3-15,-2 2 0 16,-3-2-2-16,-4 3-2 16,0 2-29-16,-6-1-44 15,-8 1-72-15</inkml:trace>
  <inkml:trace contextRef="#ctx0" brushRef="#br0" timeOffset="169342.7013">7655 8365 429 0,'-11'7'19'0,"5"-7"0"16,6 0-10-16,12 0 6 15,16-5 25-15,10-6 7 16,12-5-27-16,7-2-17 16,6-5-1-16,0 6-3 15,0-7-25-15,-6 1-58 0,-12 0-49 16</inkml:trace>
  <inkml:trace contextRef="#ctx0" brushRef="#br0" timeOffset="174108.1392">21959 8870 111 0,'-7'0'9'0,"2"2"-9"16,0 3 0-16,0 5 0 15,3-4 0-15,2 1-1 16,-1 0 2-16,-1 1-6 0,2-3 1 16,0 2 16-16,0 3 19 15,0-2-17-15,0-1-11 16,0 1-21-16</inkml:trace>
  <inkml:trace contextRef="#ctx0" brushRef="#br0" timeOffset="175373.7666">21636 3818 324 0,'-11'0'21'0,"4"0"22"0,3 0-2 15,1 0 4-15,3 0-8 16,0 0-1-16,14 0-21 15,4 4 10-15,9 2 11 16,7 1 4-16,4 0-16 16,1 6-9-16,3-1-5 0,1 2-5 15,1 1-1-15,-2 3-2 16,4-3 1-16,1-1 1 16,-4-5 0-16,2-1-3 15,-9-4 2-15,-2-1-3 16,-7-3-8-16,-5 0-57 15,-10-5-33-15,-5-8-67 0</inkml:trace>
  <inkml:trace contextRef="#ctx0" brushRef="#br0" timeOffset="175733.1211">22161 3716 481 0,'0'-8'28'16,"0"1"27"-16,0 4-16 0,0 1-14 15,0-1-2-15,0 3 0 16,0 0-6-16,0 0-7 16,0 0-7-16,0 0-4 15,-3 8-1-15,-2 4 2 0,-2 5 0 16,-4 2 2-16,-2 4 0 15,-4 4 1-15,-2 5 0 16,-3 4 1-16,-2 7 1 16,-3 1-1-16,-2 6 2 15,-1 0-1-15,-1 0-1 0,2-5-2 16,2-5 0-16,4-5-1 16,5-5 0-16,5-7-2 15,6-7-45-15,6-14-83 16,1-6-158-16</inkml:trace>
  <inkml:trace contextRef="#ctx0" brushRef="#br0" timeOffset="178686.3715">5387 11459 404 0,'-2'-13'25'15,"-3"-3"-18"-15,3 1 19 16,0 3 16-16,2-2-16 15,0 0 1-15,0-1-1 16,0 4-6-16,0 3 4 0,0 0 2 16,0 8-4-16,0 0-8 15,0 11-19-15,0 9-3 16,0 8 6-16,0 11 2 16,0 4 0-16,0 4 1 15,0-1 0-15,0-9-1 0,4-2 2 16,1-9-1-16,5-12 0 15,3-6-2-15,3-8 3 16,1-4 2-16,-2-12 5 16,4-9-4-16,-2-2-2 15,-2-5 2-15,-5 2 0 0,2 3 2 16,-7 6 3-16,-1 5-3 16,-3 7-1-16,1 3-2 15,-2 6-3-15,0 6-12 16,2 8 7-16,0 4 2 15,3 3 3-15,0 3 0 16,5-3 0-16,2-2 0 0,0-7 0 16,5-2 0-16,3-8-1 15,2-2 4-15,2-11 0 16,-2-7 3-16,-2-7 3 16,-1-7 6-16,-4-4-5 0,-3-4-2 15,-5-4 1-15,-5 0 0 16,-2-1-2-16,0 4-5 15,-7 5-2-15,-2 8 0 16,-1 6-1-16,2 12-2 16,1 10-1-16,0 4-23 15,0 15-40-15,4 10-17 0,1 3-75 16,2 0-165-16</inkml:trace>
  <inkml:trace contextRef="#ctx0" brushRef="#br0" timeOffset="179233.1775">5909 10807 487 0,'-8'-23'6'0,"0"0"24"16,4 5-3-16,4 1-6 16,0 5 2-16,13 2-12 15,3 3-6-15,6 2-4 16,0 2 1-16,-2 3-2 15,-1 0 0-15,-5 0 0 0,-3 10-1 16,-7-1 0-16,-3 3 0 16,-1 2 1-16,0 1 0 15,-5 0-1-15,-1 1-5 16,-3 1 3-16,1-2 0 0,-1 2 3 16,1-3 1-16,4 0-2 15,3-2 0-15,1-1-1 16,7 0 2-16,8 0 0 15,2-2 7-15,5-1 4 16,-2-1-1-16,-6 1 1 0,-1-3 1 16,-8 4-7-16,-5-2-5 15,0 2 6-15,-13 0 6 16,-4 2-6-16,-7 1-3 16,-1-1-1-16,-4 0-32 15,3-3-25-15,-3-4-44 0,4-4-22 16,1-11-116-16</inkml:trace>
  <inkml:trace contextRef="#ctx0" brushRef="#br0" timeOffset="179451.9287">5757 10540 499 0,'-22'-20'27'15,"1"2"31"-15,1 9-15 16,3 6-8-16,7 3-4 15,6 9-19-15,4 17-15 16,0 14 0-16,4 10 2 0,8 11 2 16,4 10-1-16,3 1 2 15,2-2 0-15,2-4-12 16,6-7-43-16,2-16-8 16,1-17-60-16,4-15-209 15</inkml:trace>
  <inkml:trace contextRef="#ctx0" brushRef="#br0" timeOffset="179686.2928">6211 10488 408 0,'-13'-36'164'0,"-1"12"-90"16,4 7-16-16,7 12-24 16,3 5-18-16,6 9-19 15,8 16 0-15,8 15 3 16,3 15 0-16,1 10 1 15,-2 14-1-15,-1 12 0 16,-7 1 1-16,-3 3 0 0,-9-6-1 16,-4-4 0-16,0-4 1 15,-4-10-21-15,-3-10-47 16,1-9-37-16,4-15-67 16</inkml:trace>
  <inkml:trace contextRef="#ctx0" brushRef="#br0" timeOffset="179905.037">6566 11553 654 0,'0'0'51'0,"-5"-4"5"15,5-3-4-15,2 0-24 16,14 0-20-16,7 1-13 0,6 1 4 15,3 2 1-15,8 3-33 16,-6 0-28-16,0 0-41 16,-10 0-44-16,-10 8-140 15</inkml:trace>
  <inkml:trace contextRef="#ctx0" brushRef="#br0" timeOffset="180045.6342">6646 11721 370 0,'-12'8'97'0,"12"-4"-23"15,2-4-2-15,18 0-11 16,11-4-3-16,12-3-46 16,14-1-10-16,15-2-14 0,5-2-82 15,6-4-121-15</inkml:trace>
  <inkml:trace contextRef="#ctx0" brushRef="#br0" timeOffset="180748.7118">7945 11219 365 0,'6'-18'242'16,"-6"6"-218"-16,0 6 11 16,0 6-16-16,0 15-23 15,0 12 2-15,-2 12 2 16,-2 9 1-16,1 9-1 16,-1 0 1-16,3-5 0 0,1-11 0 15,0-7-1-15,0-15 0 16,1-9 0-16,8-10-1 15,3-3 12-15,5-11 22 16,1-5-23-16,1-5-7 16,2 3-1-16,-6 1 1 0,-3 6 8 15,-5 6 6-15,-2 4-6 16,-3 4-6-16,-2 4-9 16,1 9 1-16,1 7 2 15,3 3 2-15,5 3 0 16,0-3-1-16,5-8 1 15,3-3-2-15,7-11 1 0,2-1 2 16,3-18 0-16,-1-9 1 16,0-5 0-16,-6-5-3 15,-5-8 2-15,-9-5-1 16,-6-2 5-16,-3 2-2 16,-7 0-3-16,-5 6-1 0,-6 6 0 15,2 8 0-15,-2 7-1 16,6 5-5-16,5 6-40 15,7-5-43-15,0 4-96 16</inkml:trace>
  <inkml:trace contextRef="#ctx0" brushRef="#br0" timeOffset="181092.4221">8416 10624 639 0,'-2'-20'16'16,"2"-2"15"-16,11 7-23 16,12-2-4-16,7 5 0 15,-1 3 6-15,2 8-6 16,-6 1 0-16,-7 4-2 0,-9 13 0 16,-9 8 0-16,0 3 0 15,-15 4 1-15,-2 1 1 16,-3-4-1-16,4-7-2 15,1-4 1-15,8-5-2 16,6-5 1-16,1-4-1 0,5-4 0 16,10 0 4-16,9-4 1 15,5-6-3-15,8-1-1 16,-2 0-2-16,-1 2-23 16,-3 1-49-16,-8 0-46 0,-12 0-127 15</inkml:trace>
  <inkml:trace contextRef="#ctx0" brushRef="#br0" timeOffset="181326.7806">8292 10375 532 0,'-16'-10'35'15,"3"3"12"-15,3 7-10 16,3 5-18-16,0 17-12 15,-1 4 1-15,4 9 1 16,2 9-1-16,2 8-2 0,0 2-3 16,7 0 0-16,12 0 0 15,6-8-31-15,4-10-47 16,7-17 0-16,3-13-48 16,5-6-161-16</inkml:trace>
  <inkml:trace contextRef="#ctx0" brushRef="#br0" timeOffset="181498.6429">8683 10301 505 0,'2'-36'90'0,"-2"13"-21"0,7 14-20 15,3 9-20-15,4 13-27 16,4 14-3-16,5 10 1 16,0 11 0-16,1 16 0 15,-7 11-2-15,-7 8 3 16,-8 7-1-16,-2-2-6 15,-7 0-61-15,-8-13-27 16,-7-14-52-16</inkml:trace>
  <inkml:trace contextRef="#ctx0" brushRef="#br0" timeOffset="181842.4198">8987 11298 462 0,'-13'0'128'0,"6"0"-65"15,7-2-5-15,17 0-40 16,15-1 5-16,11-1-6 0,11-2-9 16,7 0-7-16,9-1-4 15,4-1-78-15,-1-4-114 16</inkml:trace>
  <inkml:trace contextRef="#ctx0" brushRef="#br0" timeOffset="182357.973">9975 10908 765 0,'-6'-22'4'0,"-5"0"5"16,11 8-4-16,0 5-3 0,6 4 5 15,6 3 1-15,8 2-10 16,3 16 3-16,1 9 1 16,-2 14 1-16,-9 8-1 15,-7 3 0-15,-6 0-1 0,-2-4 1 16,-9-7-6-16,-2-14-2 16,1-11 5-16,5-6 1 15,4-8 1-15,3-12 5 16,0-9-1-16,10-9-4 15,10-9 3-15,6-11 2 16,6-4 0-16,4-1 0 16,-1 2-1-16,-2 8-4 0,-3 11-2 15,-6 10 0-15,-7 12 1 16,-5 12-2-16,-6 8 1 16,-6 20 0-16,0 15-1 15,-1 16 2-15,-11 8 1 16,-3 12 1-16,-5 12-1 15,-1 7 0-15,1 4 0 0,0 1 1 16,6 6-1-16,8-2 0 16,6-5-2-16,9-6-1 15,16-5 3-15,16-3 16 0,8-8 4 16,14-9-8-16,9-3-10 16,7-10-1-16,13-11-2 15,3-13-9-15,7-13-37 16,0-19-37-16,1-11-151 15</inkml:trace>
  <inkml:trace contextRef="#ctx0" brushRef="#br0" timeOffset="183123.5591">11303 10789 602 0,'0'-15'18'0,"11"-2"22"0,21 1-15 16,17 0-10-16,14-1-5 16,10 1 2-16,5-1-8 15,0-3-3-15,-4 7 1 16,-9 0-5-16,-13 2-49 15,-19 4-28-15,-21 3-78 0</inkml:trace>
  <inkml:trace contextRef="#ctx0" brushRef="#br0" timeOffset="183514.1349">11228 10736 564 0,'-15'-4'22'16,"12"-2"21"-16,5 6 9 15,20 0-44-15,10 17-4 16,9 8 13-16,6 11 5 16,-3 9-7-16,2 10-3 0,-7 3-3 15,-10-1-5-15,-4 0-2 16,-7-10-2-16,-5-13 1 16,-6-11 2-16,-2-10-3 15,0-7 2-15,-1-6 0 0,4 0 3 16,0-10 3-1,1-4-7-15,4-10 1 0,-1-6-1 16,2-11 0-16,-1-7 0 16,1-8-1-16,1-1 0 15,-3 0 0-15,-3 7 2 16,1 8-1-16,-5 11 10 0,-2 12 9 16,-1 7-4-16,0 11-9 15,1 1-9-15,4 4-3 16,1 9 3-16,3 4-9 15,9 3-25-15,1-6-43 16,6-7-133-16</inkml:trace>
  <inkml:trace contextRef="#ctx0" brushRef="#br0" timeOffset="183935.9768">12433 10675 678 0,'-2'-21'24'0,"-1"3"2"16,3 6 13-16,0 8-22 15,0 4-6-15,7 5-9 0,3 16-3 16,-1 8 0-16,2 8 1 15,-2 12 0-15,-4 2 1 16,-5 5 0-16,0 1-1 16,0-9-36-16,-5-5-52 15,-2-16-35-15,2-17-21 16,-1-10-208-16</inkml:trace>
  <inkml:trace contextRef="#ctx0" brushRef="#br0" timeOffset="184107.8339">12415 10668 572 0,'0'-21'40'0,"0"3"6"16,16 2-23-16,9 0-3 15,8 3-3-15,6 4-8 16,4 2-7-16,2 6-2 16,-4 1 1-16,-7 7-7 0,-12 11-85 15,-13 5-38-15,-9-1-155 16</inkml:trace>
  <inkml:trace contextRef="#ctx0" brushRef="#br0" timeOffset="184248.4592">12520 10804 440 0,'-12'3'83'0,"5"-3"-28"16,7 0-19-16,0 0-6 0,12-7-7 16,10 0-18-16,7-2-3 15,8 1-1-15,5 2-12 16,3 0-37-16,-2 4-20 15,-7 1-31-15,-11 1-36 0</inkml:trace>
  <inkml:trace contextRef="#ctx0" brushRef="#br0" timeOffset="184404.6865">12499 11026 459 0,'-3'8'21'0,"6"-8"-4"31,23 0 2-31,15-11 30 15,13-1-31-15,17-8-14 16,5-2-18-16,-1 1-75 16,-7-4-30-16</inkml:trace>
  <inkml:trace contextRef="#ctx0" brushRef="#br0" timeOffset="184701.8781">13189 10385 637 0,'-14'-10'64'16,"2"5"-22"-16,4 5-16 31,2 13-24-31,5 15-1 15,1 13 8-15,0 15 5 16,0 11-2-16,0 12-4 16,3 8-4-16,-3 4-3 15,0-7 1-15,0-9-24 0,0-13-63 16,5-17-49-16,7-22-33 16,7-19-238-16</inkml:trace>
  <inkml:trace contextRef="#ctx0" brushRef="#br0" timeOffset="185154.9642">13478 10588 654 0,'-11'0'31'0,"4"0"-9"0,2 19-23 16,1 11 4-1,1 8 3-15,-3 5 3 0,6 1-1 16,0-2-5-16,0-9 0 15,4-4-2-15,1-9 1 16,0-10 0-16,2-4 1 16,2-6 12-16,2-6 25 0,3-10-21 15,3-3-14-15,-1-5-3 16,4 1-1-16,-5 2 0 16,-3 2 0-16,-5 6-1 15,0 2 1-15,-6 8 6 16,-1 3-1-16,0 0-4 0,0 10-5 15,-1 3 3-15,1 4 1 16,0 3-1-16,0-1 0 16,1-1-2-16,6 0 3 15,0-4 0-15,1-1-1 16,4-4-1-16,2-3 5 0,3-6-2 16,3 0 1-16,5-4-1 15,1-9 0-15,-4-3-4 16,4-1-5-16,-6-8-2 15,-6-4-4-15,-5-3-14 16,-5-7-18-16,-4 2-2 0,0-5-5 16,-9 5-39-16,-2-1-109 15</inkml:trace>
  <inkml:trace contextRef="#ctx0" brushRef="#br0" timeOffset="185342.4647">13794 10331 563 0,'5'-18'62'15,"10"2"16"-15,4 5-8 16,8 8-24-16,4 3-26 16,5 14-10-16,-1 11 1 15,4 11 3-15,-9 16-1 0,-7 10-6 16,-13 12-2-16,-10 12-4 16,-19 12-1-16,-20 8 3 15,-19-5-58-15,-8-13-110 16</inkml:trace>
  <inkml:trace contextRef="#ctx0" brushRef="#br0" timeOffset="185920.5585">11257 10138 506 0,'0'-19'38'0,"2"1"-30"0,1 11 21 16,-3 7-3-16,0 3 0 16,0 28-32-16,-13 17 8 15,-8 25 7-15,-4 27 10 16,-2 26 3-16,-2 21 0 15,7 7-8-15,14-4-9 0,8-7-2 16,15-18 0-16,22-21-3 16,14-24-9-16,18-17-25 15,13-24-5-15,15-20-159 16</inkml:trace>
  <inkml:trace contextRef="#ctx0" brushRef="#br0" timeOffset="186326.8059">14663 9889 601 0,'0'-16'2'15,"-10"-2"-1"-15,-5 5-1 16,1 4 1-16,1 2 1 0,2 2 15 16,6 5 26-16,5 5-12 15,27 20-34-15,10 18 12 16,14 21 6-16,1 24-6 15,0 15-3-15,-9 16-2 16,-13 12 2-16,-13 5 2 0,-14-1 1 16,-6-5 1-16,-19-5-4 15,-7-13-3-15,-12-10-2 16,0-16-33-16,-6-22-103 16,4-23-242-16</inkml:trace>
  <inkml:trace contextRef="#ctx0" brushRef="#br0" timeOffset="186936.0886">15157 11569 458 0,'-7'-36'14'0,"0"10"81"16,3 4-2-16,3 11-30 15,1 11-24-15,0 6-27 0,3 17-22 16,4 13 9-16,2 7 3 15,-2 10-2-15,1 4-1 16,-5-3 2-16,-1-4 1 16,0-11-1-16,-2-8-1 15,0-12-1-15,0-13 1 16,1-6 0-16,6-9 14 0,2-15-13 16,4-2 1-16,1-3-1 15,1 4 0-15,-5 3 0 16,-1 8-1-16,-3 13 2 15,-4 1-1-15,-2 8-6 0,0 14 4 16,2 1 2-16,3 7 1 16,2-1-3-16,3-3 2 15,3-2 0-15,5-12-2 16,0-3 2-16,2-9-2 16,1-6 6-16,-1-13 0 15,0-9-2-15,-4-11 2 16,-1-7 2-16,-3-5 2 0,-5-2-4 15,-2 3-2-15,-5 5-3 16,0 11-1-16,0 11 0 16,0 10-4-16,0 10-25 15,0 3-45-15,5 3-53 0,5 4-5 16,4 2-158-16</inkml:trace>
  <inkml:trace contextRef="#ctx0" brushRef="#br0" timeOffset="187107.9652">15719 11564 581 0,'7'-13'118'16,"4"-3"-83"-16,7 0 13 15,3 6-33-15,3 0-11 16,1 8-6-16,0 2-9 16,-2 6-45-16,-1 8-18 0,-6 10 2 15,-9 2-29-15,-7 4-2 16,0 2-72-16</inkml:trace>
  <inkml:trace contextRef="#ctx0" brushRef="#br0" timeOffset="187217.332">15754 11832 248 0,'0'3'75'0,"8"-3"-44"16,19 0 48-16,9-9-65 16,12-2-13-16,10-3-13 15,3-2-78-15,5-4-256 16</inkml:trace>
  <inkml:trace contextRef="#ctx0" brushRef="#br0" timeOffset="188561.0546">16446 11476 481 0,'0'-5'45'16,"-3"3"8"-16,-1 2 3 16,2 5-34-16,2 12-17 15,0 2 22-15,0 6-1 0,0 4-15 16,6-1-4-16,2-1 0 15,1-4-5-15,4-3 0 16,-6-4-2-16,0-9 1 16,5-5 1-16,-4-2-1 15,4-8 7-15,3-7-3 16,1-7-2-16,1-1-2 0,-4 1 3 16,-1 3 1-16,-7 5 6 15,0 3-1-15,-3 7-3 16,-2 4-9-16,0 5-1 15,0 12 1-15,-2 4 1 16,1 6 2-16,1 5-2 0,0 0 1 16,0-1 1-16,7-4-2 15,6-12 1-15,1-4 0 16,4-9-1-16,1-2 5 16,1-15 11-16,6-6-1 15,-5-8-4-15,0-6 3 16,-1-6 3-16,-6 0 0 0,-4-2-5 15,-7-2-4-15,-3 5-5 16,-1 3-3-16,-14 7 2 16,-3 5-2-16,2 9-4 15,-4 6-29-15,2 2-28 16,3 5-29-16,3-4-107 0</inkml:trace>
  <inkml:trace contextRef="#ctx0" brushRef="#br0" timeOffset="188904.789">16897 11019 618 0,'0'-5'26'16,"0"-1"7"-16,0 1 1 0,4 3-7 16,10 0-13-16,7-1-10 15,8 0 8-15,5 1 6 16,-1 0 4-16,-6 2-4 15,-6 0-5-15,-3 0-4 16,-11 7-6-16,-7 8-3 16,0 0-1-16,-7 5 1 0,-5 5 1 15,-3-2 1-15,1-3-1 16,2-3 0-16,6-2-1 16,6-8 0-16,0-2 0 15,13-3 0-15,8-2 3 16,7 0 1-16,5 0-2 15,-1-2-2-15,-2-1-1 0,-6-1-33 16,-9 1-34-16,-13-6-82 16,-2-2-191-16</inkml:trace>
  <inkml:trace contextRef="#ctx0" brushRef="#br0" timeOffset="189123.5269">16802 10808 598 0,'-15'-4'19'0,"1"2"21"0,3 2-29 16,1 17-5-16,1 10 5 15,1 13 2-15,4 13-2 16,4 4 0-16,0 11-3 16,4-1-6-16,6 0 2 15,5-8-3-15,4-7-18 16,1-13-34-16,7-12 6 15,6-17-21-15,5-10-71 0</inkml:trace>
  <inkml:trace contextRef="#ctx0" brushRef="#br0" timeOffset="189279.8007">17271 10896 588 0,'5'-5'103'15,"-5"-10"-39"-15,2 15-40 16,1 15-28-16,2 15 2 15,0 11 2-15,2 9 3 16,-6 9 0-16,-1 5-2 0,0 2 0 16,-1-7-36-16,-6-18-164 15</inkml:trace>
  <inkml:trace contextRef="#ctx0" brushRef="#br0" timeOffset="191248.3757">20894 3298 344 0,'4'-4'0'0,"1"1"-6"15,1-1 17-15,2 1-1 16,1-1 23-16,-1 1-4 16,4 3-11-16,1 0-5 0,1 0 0 0,3 8-6 0,4 6-1 31,2 4-4-31,1 4-2 16,1 0 2-16,4 1-1 15,3-2 3-15,4 0 19 16,7 1 3-16,4 1-4 0,1-1-6 0,4 1-10 15,-1 0-4-15,-5 4 0 0,-2-1-1 32,-5 1-1-32,-7-2 2 0,-5 2-2 0,-6-2-3 15,-4-3 1-15,-3 2 4 32,-3 0 0-32,-1-3-2 0,4-5 1 0,1 1-1 0,5-2 1 31,3-4 5-31,4 3-3 15,2-4 1-15,0 1-1 0,-2 1-2 0,-4 3-1 16,-2 1-2-16,-6 2 0 0,-3 3-1 16,-4 0 1-16,-1-1 4 15,0 1-1-15,-2 0 1 16,2 0-1-16,1-6-1 16,2 5 1-16,1-5-2 31,0 0 2-31,1 3 1 0,-1-1-2 0,0 0 0 15,-2 3 0-15,1-4 0 0,2 5 1 32,-2-1 0-32,3 0 1 0,1 1-1 0,3 1 4 15,2 0 3-15,-1 0-7 16,2 3 2-16,0-2-3 16,0 0 0-16,-3 2 0 0,3 0 0 15,-1-1 2-15,0 0 3 16,-1 2-2-16,1-2 1 15,-2 2-1-15,-1-2-2 16,-3 3-1-16,-5 0-1 0,1 2 2 16,-3-2-1-16,1 3 2 15,-2-2-1-15,2-1-1 16,5-2 0-16,-2 2-1 16,2-1 1-16,2 3 0 15,1-2 1-15,4-1-1 16,-2 3 1-16,3-1 0 0,0 1 0 15,-1-1 0-15,7 1-1 16,-5 2 1-16,3 1 0 16,0 1-1-16,0 3 0 15,0 0 0-15,1 1 0 16,-3-1 0-16,0 3-1 16,2-1 3-16,1-1 3 0,1 2-2 15,-2 0 4-15,3 1-2 16,-2 2 0-16,2 1-1 15,4 4-1-15,-1-3-1 16,3 4 0-16,2-1 0 0,3 5 0 16,0 0-1-16,2 1 0 15,1 2 1-15,2 4-1 16,0 0 1-16,1 0-1 16,-3 1 4-16,3 1 1 15,0 2-3-15,2-1 0 0,1 0-1 16,-1 2-1-16,1 2-1 15,0 2 1-15,3 0-2 16,-2 1 1-16,3 5 3 16,1-1-3-16,1 0 0 15,0-2 0-15,-1-1 0 16,2 3 0-16,-1 0 1 0,0-2 0 16,1 3 0-16,0-1 0 15,-1 4 0-15,1-1-1 16,0 1 0-16,-1-1 0 15,-4-3 0-15,5 1 0 0,-3 1 2 16,0-3-2-16,-2 0 0 16,-1-3 1-16,1 3 1 15,-3 0 2-15,2-3 1 16,0-1-1-16,0-4 1 16,1-1 2-16,-1-3-3 0,1 1 2 15,-3-4-2-15,1 2 0 16,0-2-2-16,-2 0 0 15,-1 0 0-15,0-6-1 16,-3-1 2-16,0-5 0 16,3-2 1-16,-8-6 2 15,-1-3 0-15,-2-4 1 16,-5-5-2-16,-4-3 0 0,-7-4-5 16,-5-8 1-16,-12-2-1 15,0-5-19-15,-19-3-44 16,-1-16-84-16</inkml:trace>
  <inkml:trace contextRef="#ctx0" brushRef="#br0" timeOffset="192373.5189">25011 8499 254 0,'-3'0'18'0,"1"0"17"0,1-2 0 31,-3-1-11-31,4 1 14 16,0-2-10-16,0 1-2 15,0-1-5-15,0-1-9 16,7 0 3-16,2-5 1 15,4 0 1-15,2 3 1 0,4 0-7 16,4-3-1-16,4 4-3 16,3-1 3-16,7 1-5 15,0-1 0-15,4 3-1 16,1 1-1-16,1-1 1 16,0 3-2-16,0 1-1 15,0 0 0-15,-4 0-1 0,1 5 0 16,0 2 1-16,-3 6-1 15,-1-1 1-15,1 1-1 16,-5 2 0-16,0 0 0 16,2 1 1-16,-2 0-2 15,-1 2 3-15,0-2-2 0,-4 3-1 16,-3 1 3-16,-1 2 0 16,-2-1-1-16,0 2 1 15,-3 0 0-15,0 1 0 16,0-1-1-16,0 0 0 0,-2 0 1 15,0-2-1-15,-2 1-1 16,-2-2 2-16,-5-2 0 16,-2-5 0-16,-2 0 0 15,-3-2 2-15,0-4 1 0,0-1 1 16,0-5 1 0,0 1 2-16,0-2 2 0,-2 0-3 15,-1 0-4-15,0 0-1 16,-3-3-1-16,-2-7-15 15,-4-7-107-15,2-6-397 16</inkml:trace>
  <inkml:trace contextRef="#ctx0" brushRef="#br0" timeOffset="196998.1569">21823 4002 187 0,'0'-6'78'16,"0"-2"-29"-16,0 1-6 16,0 3-18-16,2 1 4 15,1 1-4-15,-1 2-10 0,1 0-7 16,-1 0-5-16,3 0 1 16,2 0 2-16,-1 0 4 15,1 0 0-15,2 5-5 16,0 2-3-16,0 2-2 15,2 0 2-15,-2 2-1 16,-2 1 0-16,0 1 1 16,-1-1 2-16,-1-1 0 0,0-2-2 15,-1-2-1-15,-3 0 1 16,2-3 1-16,1-2 2 16,-4-2 5-16,0 2 15 0,0-2-6 15,0 0-4-15,0 0-5 16,0 0 1-16,0 0 4 15,0 0 8-15,0-4-11 16,0-3-1-16,0 0-2 16,0-3 0-16,0 0-4 15,0 1-2-15,0-2-1 0,0 1 0 16,0 0 0-16,0 2 1 16,0-2-1-16,0 4 2 15,0 1-1-15,0 1-2 16,0 2 1-16,0 2-2 15,0 0-1-15,0 0-3 0,0 0-3 16,0 8 6-16,1 1 0 16,-1 5 1-16,4 1 0 15,-1 5 0-15,2 2-2 16,-1 1 4-16,1 4-2 16,1 2-1-16,1 6-1 0,0 0 3 15,0 3-1-15,1 3-1 16,1 0 2-16,-1 4-1 15,1 1 1-15,-1 4-1 16,-3 2-1-16,1-1 0 16,-3 4 1-16,2-3 1 15,-1-2-1-15,2-2 0 0,3-4 1 16,-2 0-1-16,3 0 1 16,0-1-2-16,0 0 1 15,1-2 0-15,-4 0 1 16,-1-2-1-16,-1-2 0 15,-2 1 0-15,3-1 0 16,-3 5 1-16,3-5-1 0,1 1 0 16,-2-3 2-16,1-1-2 15,-3-2 0-15,2 0 0 16,2-1 0-16,-4-1 0 16,2 0 0-16,0 3 1 0,1 0-1 15,-3 3 0-15,2 0 1 16,-2-1-1-16,1 3 0 15,-3-3 1-15,1-1-2 16,1 0 2-16,-1 0 0 16,0 0-2-16,1 3 2 15,-1 1 1-15,-2 1-3 0,0 1 1 16,2-1 2-16,0-2-2 16,-2 4 1-16,0-3 0 15,0 3 0-15,0-2 0 16,0 2-1-16,0 0 2 0,0 2-2 15,0-2 2-15,0 1-1 16,-4-2 0-16,-1 2-1 16,3-4 1-16,-3 3-1 15,0 2 1-15,0 0-1 16,-3 3 1-16,2-1-1 0,-1 1 1 16,4-1 0-16,0-1-1 15,-1 1 1-15,0-1-1 16,2 3 2-16,0-3-1 15,-1 1 1-15,1 2-1 16,-2-3 1-16,1 2-2 16,-1 1 2-16,-1-1 0 0,-3 1-2 15,3 1 1-15,0 0-1 16,0 0 1-16,1-2 0 16,-1 3 0-16,2-6-1 15,2 2 2-15,-1 0 0 16,2 2 1-16,0-1-2 0,0 0 2 15,0-2 1-15,3 3-1 16,2 0-1-16,-2-1 1 16,2 2 1-16,-1 0-2 15,-1-1 0-15,1 1 0 16,-2-4 0-16,-1-1-1 0,1-1-1 16,3-1 0-16,-4-1 1 15,1 2-2-15,-2-3 2 16,0 2-1-16,0-3 1 15,0-5 1-15,0-3-2 16,-2-1 0-16,-4-4 1 16,3-2 1-16,-3-1 0 0,5-6 4 15,-3 1-3-15,2 0 0 16,2-1-1-16,0 0 0 16,0-4-1-16,0 1-1 15,0-5-1-15,0 0 3 16,0-1-2-16,0-4 1 0,0-1 0 15,0 0 0-15,0-2 2 16,0 0 10-16,0 0 3 16,0 0 0-16,0 0-3 15,0 0-6-15,0 0-5 16,0 0-2-16,0 0-2 0,0 0-48 16,0 2-27-16,0-1-11 15,0-1-5-15,4 0-9 16,3-8-85-16</inkml:trace>
  <inkml:trace contextRef="#ctx0" brushRef="#br0" timeOffset="199435.4801">10127 12255 115 0,'-16'7'231'0,"2"1"-228"0,1-6 1 16,2-2 6-16,6 0 23 16,2 0 12-16,-1 0 1 15,4 0-4-15,0 0-25 16,2 1-19-16,12-1 4 16,8 0 15-16,5 0 7 15,8-7-5-15,5-5-7 0,3-6-3 16,3-2 0-16,-2-2-2 15,2 1-4-15,-5 0-1 16,-1 4-1-16,-2 2 0 16,-6 6-19-16,-3 3-57 15,-9 3-50-15,-9 1-133 0</inkml:trace>
  <inkml:trace contextRef="#ctx0" brushRef="#br0" timeOffset="199654.2138">10208 12439 492 0,'-13'0'25'0,"13"4"-1"16,7-6-20-16,12-7 20 15,6-7 14-15,7 0 2 0,2-2-19 16,5-2-14-16,5 2-5 15,1 3-2-15,-1 2-48 16,0-1-45-16,-12-1-64 16</inkml:trace>
  <inkml:trace contextRef="#ctx0" brushRef="#br0" timeOffset="202513.4291">17127 13246 543 0,'-4'1'58'0,"-10"-1"-11"16,10 0 10-16,4 0-13 16,2-5-14-16,18-2-23 15,8-2-7-15,12 1 3 16,9-6 0-16,6 0-30 0,5 2-62 15,-1-4-40-15,-2 0-142 16</inkml:trace>
  <inkml:trace contextRef="#ctx0" brushRef="#br0" timeOffset="202966.4857">17732 13007 386 0,'0'-13'61'16,"0"-3"-12"-16,0 2 31 16,0-2-23-16,0 5 3 15,0 4-11-15,-3 2-20 0,-1 3-20 16,-6 2-9-16,4 7-2 15,-3 9-1-15,-3 7 2 16,2 6 0-16,0 5 1 16,2 3 0-16,4-3 0 15,4-2 0-15,0-7-3 0,5-6-6 16,10-8 2-16,5-7 4 16,1-4 2-16,3-11 4 15,3-7 3-15,0-7-3 16,-3-3-1-16,-7-4 2 15,-2-1 0-15,-8 3 6 16,-7 0 2-16,0 3-7 0,-7 6-3 16,-8 7-2-16,-4 8-2 15,-5 6-1-15,4 8-8 16,0 7-47-16,8 7-47 16,5-3-49-16,7-1-239 0</inkml:trace>
  <inkml:trace contextRef="#ctx0" brushRef="#br0" timeOffset="203138.343">17978 13044 701 0,'0'0'37'0,"-2"-4"21"16,1 3-42-16,1-3-9 15,5 4-10-15,9-2-12 16,4 2-33-16,4-1-47 15,-1-3-62-15</inkml:trace>
  <inkml:trace contextRef="#ctx0" brushRef="#br0" timeOffset="203450.8121">18245 12864 671 0,'-21'-4'37'15,"1"1"-12"-15,8 3 5 16,2 0 7-16,7 0-14 16,3 0-18-16,11-2-8 0,10-2 1 15,8-2 7-15,3-4-3 16,2 0-1-16,-2-1 2 16,-1 2-3-16,-11 2 2 15,-2 3-1-15,-7 4-1 16,-6 0-3-16,-3 11-3 15,-2 12 4-15,0 4 1 16,-4 8 1-16,-6 3 0 0,-5 3 0 16,3-3 0-16,1-5-3 15,0-4-17-15,4-6-18 16,7-10-61-16,0-8-128 16</inkml:trace>
  <inkml:trace contextRef="#ctx0" brushRef="#br0" timeOffset="203966.4139">18689 12783 382 0,'0'-5'212'15,"0"-4"-203"-15,0 4 19 16,0-1-13-16,9-1 12 0,4-1-16 16,6-2-9-16,3 0 1 15,2 1 1-15,-4 2-1 16,-1 0 2-16,-9 3-1 15,0 1 0-15,-7 3 3 16,-3 0-2-16,-15 1-13 16,-4 12 8-16,-8 1 4 0,-5 4-2 15,1 1-1-15,3 1 1 16,2 0 2-16,8-4 4 16,9 0 6-16,6-5-5 15,3 1-5-15,10-3 9 16,12 2 9-16,3 1 0 15,4 1-9-15,2 1-4 0,-2 1-2 16,-5 4-1-16,-2 0 0 16,-6 5-1-16,-10-1-4 15,-6 4-1-15,-14-1 0 16,-10 3 1-16,-13-1-17 0,-9-3-31 16,-8-8-53-16,-7-7-223 15</inkml:trace>
  <inkml:trace contextRef="#ctx0" brushRef="#br0" timeOffset="204998.0193">13530 13547 583 0,'-4'-20'104'0,"2"4"-71"15,1 6 11-15,1 6-16 16,0 4-2-16,7 7-19 16,4 13-7-16,1 14 3 15,3 6 6-15,-3 10-1 0,-1 8-2 16,-3 1-3-16,-1-2 1 16,-4-6-12-16,4-9-38 15,2-14-42-15,2-19-61 16,5-9-145-16</inkml:trace>
  <inkml:trace contextRef="#ctx0" brushRef="#br0" timeOffset="205326.1245">13928 13518 451 0,'-5'-3'189'0,"-5"3"-177"15,-5 1 15-15,3 19-6 16,5 5 7-16,-1 11-12 15,4 0-9-15,4 1-2 16,0 1-4-16,12-6-1 16,0-7 0-16,5-8 2 0,0-8-2 15,1-5 0-15,1-4 3 16,5-5 6-16,-4-13-3 16,1-6 4-16,-3-4-8 15,1-6 1-15,-11 0-3 16,-1-2 1-16,-7 0 3 15,0 6 5-15,-10 2-2 0,-10 10-2 16,-6 5-2-16,-2 12 1 16,-3 1-4-16,2 12-2 15,8 8-19-15,3 5-48 16,9-6-101-16</inkml:trace>
  <inkml:trace contextRef="#ctx0" brushRef="#br0" timeOffset="205685.4809">14349 13450 651 0,'-7'-6'11'16,"-4"2"34"-16,0 4 0 16,2 0-5-16,1 6-20 15,2 7-15-15,2 4-3 16,1 7 4-16,1 2-6 0,2 4 1 15,0-2 2-15,7 3-5 16,1-3 3-16,6-5-2 16,0-5 2-16,2-5-3 15,0-8 3-15,2-5-3 16,-2 0 3-16,4-16 5 0,-3-5-3 16,-2-6 4-16,0-5-4 15,-4-2 7-15,-5-2 3 16,-6 1 6-16,0 5-4 15,-8 0-7-15,-7 10-5 16,-4 5-4-16,-3 11 0 0,0 4-16 16,3 10-34-16,2 7-23 15,7 1-108-15</inkml:trace>
  <inkml:trace contextRef="#ctx0" brushRef="#br0" timeOffset="206029.21">14911 13369 580 0,'-14'0'38'16,"-6"-1"-35"-16,4 1 33 16,-4 4 20-16,0 10-6 0,4 2-35 15,3 8-4-15,3 6-4 16,3-2-3-16,5 6-3 15,2 0-1-15,5-2 0 16,9-5-1-16,6-5-2 0,4-7-1 16,3-7-9-16,-1-8 14 15,1 0-7-15,0-18 8 16,-2-7 8-16,-1-5 0 16,-7-6 2-16,-2-3-2 15,-6-3 7-15,-7 0-1 0,-2 4-7 16,-2 6-3-16,-12 8-8 15,-10 16-16-15,-4 7-52 16,-5 1-132-16</inkml:trace>
  <inkml:trace contextRef="#ctx0" brushRef="#br0" timeOffset="206513.5863">13246 13247 575 0,'-15'-19'69'16,"1"1"-39"-16,2 16 6 0,3 4-1 16,5 25-18-16,4 14-15 15,0 15 10-15,13 21 4 16,5 16-4-16,9 11-3 16,1 8-4-16,8 2-3 0,6-5 0 15,6-16-2-15,13-18-16 16,12-22-34-16,5-28-75 15,8-25-151-15</inkml:trace>
  <inkml:trace contextRef="#ctx0" brushRef="#br0" timeOffset="206779.1535">14904 13108 704 0,'12'-19'20'0,"1"2"-35"16,3 10 13-16,6 7 7 15,8 7 29-15,6 21-8 16,9 11-5-16,1 12-11 16,3 15-5-16,-1 12 1 0,-6 10-2 15,-11 6-2-15,-9 8 3 16,-14 0-4-16,-8 5 1 15,-15-11-3-15,-15-14-51 16,-8-18-129-16</inkml:trace>
  <inkml:trace contextRef="#ctx0" brushRef="#br0" timeOffset="213482.0788">30665 3884 174 0,'0'1'93'0,"0"1"-100"0,0-1 5 15,0 1-1-15,1 0 1 16,5-1 0-16,-3-1-1 16,2 0 8-16,2 0 0 15,0 0 12-15,-1-3 0 16,3-3 3-16,-4-3 3 0,3 2 2 15,-2 1-5-15,-1-1-11 16,0-2-6-16,0 5-3 16,0 0 0-16,-3 1 1 15,3 2-2-15,-4-2 1 16,1 3 1-16,2 0 0 0,-1 0 1 16,2 0-35-16,-1 3-63 15,-3 5-57-15</inkml:trace>
  <inkml:trace contextRef="#ctx0" brushRef="#br0" timeOffset="214091.3679">30709 4031 335 0,'0'-11'3'15,"0"-2"18"-15,0-1 7 16,0-2-1-16,5 2 8 16,2-4-3-16,1-2-10 0,1 1 0 15,3-3-9-15,3-2-1 16,1-2 0-16,6-3-2 16,1-2 1-16,4 0-5 15,2-2 0-15,3-1 0 16,2 0-2-16,0 0 2 15,0-3 0-15,0 0 0 16,-1-4-1-16,1-4 0 0,-4-2-1 16,2-3 0-16,1-3 0 15,2-6-1-15,-1 0 0 16,-2-1 0-16,0 1 3 16,2 1 3-16,0 3 2 0,0 7-4 15,0-2-1-15,0 0-5 16,0 2 0-16,5-2 0 15,-3-3 0-15,-1 2-1 16,-1-2 1-16,4 0 0 16,-4-1 1-16,3-3 1 0,-5 2 2 15,0 1 2-15,0-1-1 16,-1 5-1-16,1 2 3 16,-1 2-2-16,-1 1-2 15,1 4-1-15,-2-2 0 16,-1 6-3-16,1-1 0 15,-1 4 1-15,-4 4 0 0,1 0-1 16,-3 4 1-16,-7 5 1 16,0 0-1-16,-4 5 2 15,-4 0-2-15,-4 8-1 16,0 1-1-16,-3 4-29 16,0 3-53-16,-12 0-53 0,4 8-126 15</inkml:trace>
  <inkml:trace contextRef="#ctx0" brushRef="#br0" timeOffset="214810.0594">31742 1988 368 0,'-10'-3'13'0,"4"-6"42"0,4 4-17 16,-2 1 8-16,4 2-13 15,0 2-3-15,0 0-21 16,11 6-22-16,5 4 17 16,5 7-5-16,8 2 3 15,4 2-1-15,1 1 1 16,4 1-1-16,-1 0-1 0,1 1 2 15,-2-1 2-15,-1 2-4 16,-5-4-8-16,-6 0-46 16,-2-1-10-16,-3-4-16 15,-7-3-62-15</inkml:trace>
  <inkml:trace contextRef="#ctx0" brushRef="#br0" timeOffset="215028.8184">32128 1951 448 0,'-11'-5'10'0,"-5"5"10"0,-5 3-13 15,-6 19-12-15,-11 8 6 16,-9 15-1-16,-5 8 2 15,-1 11-1-15,-2 6 1 16,5-2-8-16,7-7-195 16</inkml:trace>
  <inkml:trace contextRef="#ctx0" brushRef="#br0" timeOffset="217653.6012">31875 2119 109 0,'7'0'215'0,"-4"-6"-176"15,1 3-6-15,2-1 0 16,-4 1 10-16,-2-2 1 16,0 2-12-16,0 2-7 15,0-3-15-15,0 2-10 16,-6 2-9-16,-9-1-63 0,0-1 10 15,-9-2 10-15,-5-1 22 16,-5-2 32-16,-9-2 6 16,-7-5 26-16,-14-2-3 15,-16-2-15-15,-17-6-6 16,-20 1 3-16,-19-4 7 16,-18-1-4-16,-19-1-9 15,-19-1-4-15,-16-4-2 0,-10 0 1 16,-11-1-2-16,-13-3 2 15,-4-1 3-15,-12-2 0 16,-5 3 4-16,-9-2-2 16,-9 0-1-16,-5 1-4 15,-16 0-2-15,-6 1 2 0,-13 1 0 16,-5 1-2-16,-6 1 0 16,-9 0 0-16,1 2 1 15,3 1-2-15,8 2 2 16,1-1 1-16,4 6 0 15,5 4 3-15,4-1-1 0,4 4 0 16,4 3 0-16,2 1-1 16,9 3 1-16,5 1 2 15,11 2-2-15,5 2 1 16,10 5 1-16,12-1-2 16,10 2 0-16,16 0 1 0,15 0-2 15,17 3-1-15,19 1 0 16,25 1-1-16,22-1 0 15,18-2-2-15,23 1-27 16,21-3-116-16</inkml:trace>
  <inkml:trace contextRef="#ctx0" brushRef="#br0" timeOffset="218638.7352">20917 1309 196 0,'85'-35'81'0,"5"-1"-72"16,12-6 26-16,8 4-8 16,15-5-9-16,8 1 1 0,13 2-2 15,5-3-4-15,13 0-2 16,11-2-3-16,3 1 0 15,2-5-6-15,19 2 0 16,6 0 0-16,4-3-2 0,3 2 0 16,9 0 1-16,6 3-1 15,-7 2 1-15,10 4 8 16,0 3 0-16,-1 4-1 16,4 2-3-16,1 2 0 15,3 1-1-15,1 0-4 0,3 0 0 16,-2 0 0-16,-1-2 3 15,3 3 0-15,-4-1 2 16,-6-1-2-16,3-1 1 16,-1-1-2-16,-6 0 0 15,0 21-1-15,5 9 1 16,-7 0 0-16,-5 0-1 0,-1 0 1 16,-3 0 0-16,-15 0 1 15,-11 0 2-15,-5 0-2 16,-16 0-2-16,-17 0 1 15,-11 0-2-15</inkml:trace>
  <inkml:trace contextRef="#ctx0" brushRef="#br0" timeOffset="218685.6215">30409 0 516 0,'92'0'-23'0,"-15"0"-8"16,-17 0-107-16,-16 0 138 15,-12 0-113-15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1T05:37:48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19842 10418 601 0,'-7'2'12'0,"-17"-2"-6"16,22 0-2-16,6 0-12 16,18 2 9-16,10-2-1 15,13 0 12-15,14 0-3 16,15-7-5-16,16-4 1 15,14-5-1-15,19-4 3 16,11-2-3-16,14-4 1 0,13-1-2 16,9-1-2-16,6 1 4 15,11 2-2-15,8 0 0 16,12 4-3-16,2 0 4 16,6 1-1-16,11 2 3 15,6 0-1-15,3 2 3 16,9 2 2-16,4 3-1 0,3-1-3 15,0 4 0-15,3 3-5 16,-1 2 1-16,0 1-2 16,0 2 0-16,3-2 1 15,-2 0 0-15,5 2-2 0,3-2 2 16,2 2 0-16,4-1-2 16,-1-1 2-16,0 2-1 15,1 0 1-15,-2 0 0 16,-4 0 7-16,1 3-3 15,-5 1 0-15,1 0-1 0,-4-1 0 16,-2-1 0-16,-2 0-2 16,-5-1 4-16,-5-1 0 15,-9 0 2-15,-6 0 3 16,-9 0-1-16,-7 0-2 16,-13 0-5-16,-12 0 2 15,-5 0-2-15,-11 0 2 0,-11 0-6 16,-18 0 2-16,-7 0 0 15,-22 2-2-15,-19-2 0 16,-30-2-35-16,-29-19-109 16</inkml:trace>
  <inkml:trace contextRef="#ctx0" brushRef="#br0" timeOffset="7875.0591">24198 3228 515 0,'0'-7'60'0,"0"-2"-56"15,0 4 3-15,0 1 3 16,0 2-5-16,0 1 6 0,0 1 1 16,0 0-3-16,0 0-8 15,0 0-5-15,0 1-2 16,0 9 4-16,0 2 2 16,2 2-1-16,0 6 1 15,-2 3-2-15,2 6 1 16,1 5 0-16,-1 7 0 0,1 5 2 15,1 5 0-15,1 7 0 16,0 8 1-16,0 7 2 16,2 7 2-16,1 5-2 15,-4 12 1-15,4 8 1 16,-5 6 0-16,1 5 0 16,-1 8 1-16,-3 9-1 0,0 4 2 15,0 7 4-15,0 6-1 16,-3 7-2-16,1 5 1 15,0 8 0-15,2 3 1 16,0 5-6-16,4 8 0 0,8 3-2 16,-1 6 1-1,3 6-2-15,1 9 2 0,-1 2 1 16,-2 6-2-16,1 7-1 16,-6 2 1-16,0 6 0 15,-5 3 0-15,-2 1 0 16,0 5 0-16,-4 1 1 15,-4 0 2-15,-3 0 4 0,-2-1 1 16,1 2-9-16,-1-7 0 16,1-1 2-16,3 0 6 15,-1-13-4-15,5 1-1 16,3-7 0-16,1-7-4 0,1-10 1 16,0-12-1-16,3-9 0 15,2-19-1-15,5-14 1 16,-3-17-1-16,2-17 1 15,0-21-23-15,0-23-34 16,0-27-112-16,7-31-400 16</inkml:trace>
  <inkml:trace contextRef="#ctx0" brushRef="#br0" timeOffset="12047.2991">4158 4284 543 0,'0'-18'43'15,"-5"1"27"-15,3 2-16 16,2 3-21-16,0 4-5 0,0 3-7 16,0 5-11-16,0 0-5 15,0 0-5-15,0 13-7 16,2 8 2-16,5 8 7 16,-2 8 1-16,0 8 0 15,2 7-1-15,-4 1-1 0,1-1 1 16,-1-4 0-16,2-5-1 15,4-8-1-15,1-6 0 16,4-10 0-16,0-4-2 16,0-5 1-16,1-10 0 15,-3 0 0-15,1-10 8 16,0-8 1-16,-5-9-4 0,1-3-3 16,-1 0 1-16,-1 1-1 15,-2 4 2-15,-3 5-1 16,0 6 2-16,-1 7 2 15,1 7-2-15,2 0-9 16,4 7-11-16,-1 13 10 0,-1 5 6 16,7 2 0-16,0-1 1 15,2 1-1-15,2-4 3 16,1-9-3-16,2-4 0 16,0-7 0-16,-1-3 2 15,-1-13 2-15,2-4 1 0,-6-12-1 16,-2-5 1-16,-5-3-2 15,-7-6-1-15,0 2 0 16,-7-2 4-16,-7 5-6 16,2 5 1-16,-1 8-1 15,3 3 0-15,3 8-11 0,5-2-50 16,2-2-99-16</inkml:trace>
  <inkml:trace contextRef="#ctx0" brushRef="#br0" timeOffset="12547.2629">4759 3574 630 0,'1'0'33'0,"-1"0"-8"15,4 4-17-15,-1 6-10 16,6 8 6-16,0 6 11 15,4 6-4-15,-1 6-4 16,-1 3 1-16,0 0-3 0,-6-1-1 16,-2-7-2-16,-3-4 0 15,0-9-2-15,0-7 8 16,0-5 13-16,-5-6 10 16,0-12 10-16,2-7-20 0,1-12-15 15,2-4-4-15,0-5-5 16,12 0 2-16,6 2 2 15,1 6-4-15,3 4 0 16,-2 10 3-16,0 4-1 16,-2 8-15-16,-4 6-24 0,-4 6-24 15,-5 13-44-15,-5 2-49 16,0 4-138-16</inkml:trace>
  <inkml:trace contextRef="#ctx0" brushRef="#br0" timeOffset="12719.1263">4835 3784 516 0,'-8'0'66'16,"0"-8"18"-16,2 0-14 16,6 3-26-16,0 2-23 15,17 1-22-15,7 2-2 16,4 0 5-16,8 0 0 16,5 9-2-16,0 5 0 0,3 0-37 15,-5 4-36-15,-3-3-45 16,-4-6-51-16</inkml:trace>
  <inkml:trace contextRef="#ctx0" brushRef="#br0" timeOffset="12906.6328">5214 3808 629 0,'-5'-5'41'0,"-1"-2"11"15,6 4-17-15,0-2-10 16,6 2-17-16,9-2-13 15,4-3 3-15,4 3 4 0,3-2 0 16,2 5-28-16,-1-1-47 16,-7 1-21-16,-4-3-44 15,-5 0-190-15</inkml:trace>
  <inkml:trace contextRef="#ctx0" brushRef="#br0" timeOffset="13062.8566">5329 3655 582 0,'-10'-9'52'15,"2"0"25"-15,2 7-28 16,6 2-22-16,0 0-18 0,0 7-21 16,7 9 8-16,7 7 3 15,-2 12 0-15,-3 5 3 16,2 0-13-16,-6 1-87 16,0-8-121-16</inkml:trace>
  <inkml:trace contextRef="#ctx0" brushRef="#br0" timeOffset="13281.6227">5523 3543 693 0,'-2'-4'35'0,"-2"2"-3"15,4 2-30-15,0 12-13 16,4 10 9-16,4 6-2 15,1 4 6-15,1 3-1 0,-1 0 0 16,-3-2-2-16,-4-4-71 16,-2-5-34-16,-4-10-34 15,-11-7-204-15</inkml:trace>
  <inkml:trace contextRef="#ctx0" brushRef="#br0" timeOffset="13547.1947">4696 3371 596 0,'-8'-4'18'16,"3"4"21"-16,5 6-34 15,0 15-12-15,7 13 8 16,4 14 8-16,3 13 2 15,1 10 2-15,-1 8-8 0,-4 1 0 16,2-4-1-16,-4-6-4 16,3-9-6-16,2-13-16 15,1-16-22-15,9-12-24 16,8-19-17-16,-1-6-72 16</inkml:trace>
  <inkml:trace contextRef="#ctx0" brushRef="#br0" timeOffset="13781.5629">5344 3223 693 0,'19'-18'15'16,"1"2"18"-16,7 7-32 16,9 9 1-16,1 0 6 15,6 18 0-15,1 12-4 16,-3 19-3-16,-2 15 4 0,-8 18-3 15,-6 12 0-15,-10 10 2 16,-13 3 1-16,-2-5-10 16,-15-14-58-16,-8-11-87 15,-7-18-296-15</inkml:trace>
  <inkml:trace contextRef="#ctx0" brushRef="#br0" timeOffset="14219.056">5891 4482 540 0,'-2'0'28'0,"2"-7"18"15,0 1 21-15,7 1-34 16,8-2-17-16,5 2-10 16,4 0-3-16,7 1 0 15,3 4-3-15,-1 0-65 16,-7 0-40-16,-4 5-75 0</inkml:trace>
  <inkml:trace contextRef="#ctx0" brushRef="#br0" timeOffset="14375.3689">5986 4602 565 0,'-9'8'118'0,"4"-5"-77"16,5-2-22-16,0 3-10 15,4-3-7-15,16 3-4 16,8 0 9-16,15-1-4 15,8-1 0-15,10-2-75 16,2 0-137-16</inkml:trace>
  <inkml:trace contextRef="#ctx0" brushRef="#br0" timeOffset="14953.4561">7172 4364 550 0,'-7'-7'16'16,"-5"-4"19"-16,0 11-6 15,3 0-19-15,0 15-2 16,0 3 1-16,6 7-2 0,3 2 2 16,0 3-2-16,3 0 2 15,7-2-4-15,0 0-3 16,2-9-2-16,-1-5 3 16,0-5-1-16,1-9-3 0,3 0 12 15,3-10 22-15,-4-10-16 16,2-2-13-16,-3-1-2 15,-2 2 0-15,-4 1 0 16,-4 6 3-16,1 7 3 16,-4 3 1-16,1 4-6 15,-1 4-11-15,3 12-3 16,1 5 12-16,1 4 0 0,3 4 0 16,7-1 0-16,-1-2-1 15,6-7 0-15,1-6-1 16,3-8 2-16,-2-5 0 15,1-7 4-15,-2-11 0 0,-1-9 1 16,-1-2 6-16,-7-6 3 16,-5-1 2-16,-4-3-5 15,-3 2-5-15,-2 0 2 16,-10 7-9-16,-4 4-4 16,0 0-8-16,1 2-59 15,6-3-76-15</inkml:trace>
  <inkml:trace contextRef="#ctx0" brushRef="#br0" timeOffset="17047.1586">7990 3299 610 0,'0'-3'28'16,"0"3"5"-16,0 0-20 0,0 2-21 16,0 12-3-16,6 8 11 15,1 6 4-15,2 8 1 16,-2 9 4-16,1-3 3 15,-3 1-6-15,0-7-3 16,-3-6-1-16,-1-7-1 16,-1-10 0-16,0-6 0 0,0-6 2 15,0-1 2-15,0-3 29 16,2-15 20-16,2-12-47 16,4-8-10-16,4-8 3 15,3-4 3-15,6 4-1 16,-1 1-2-16,1 9-4 15,0 6 3-15,-1 12-2 0,-6 7 2 16,0 6-18-16,-4 5-19 16,-3 11-17-16,-4 9 9 15,-3 4-13-15,0 3-65 16,-5-2-183-16</inkml:trace>
  <inkml:trace contextRef="#ctx0" brushRef="#br0" timeOffset="17219.0227">8130 3444 581 0,'0'0'37'16,"0"0"5"-16,4 0-38 0,11 0-4 15,7 5 0-15,5 2 9 16,6 4-3-16,2 2-4 16,-2 3 0-16,-6 0-8 15,-4 2-90-15,-12-5-29 16,-11-7-129-16</inkml:trace>
  <inkml:trace contextRef="#ctx0" brushRef="#br0" timeOffset="17453.5761">7794 3130 612 0,'-8'-13'3'15,"1"8"52"-15,2 5-26 16,4 18-33-16,1 11-7 16,0 10 10-16,9 13-2 0,2 10 4 15,1 11 2-15,-1 4-1 16,1-2 1-16,2-4 1 16,-2-10-39-16,2-14-44 15,2-20-28-15,4-14-52 0</inkml:trace>
  <inkml:trace contextRef="#ctx0" brushRef="#br0" timeOffset="17703.5585">8310 2968 686 0,'4'-5'33'16,"3"3"-4"-16,7 2-42 15,11 16 16-15,10 10-2 16,4 14 3-16,5 8-1 0,0 16-2 16,-6 9-1-16,-4 10 1 15,-9 0 0-15,-11-1 0 16,-6-5 0-16,-8-4 0 16,-3-9-4-16,-14-9-45 0,-10-13-77 15,-4-12-299-15</inkml:trace>
  <inkml:trace contextRef="#ctx0" brushRef="#br0" timeOffset="18297.2282">8772 4545 2 0,'-12'2'592'0,"5"-2"-573"16,-1 0 3-16,6 0 15 15,2 0-1-15,0 0 0 16,10 0-27-16,12 0-10 16,5 3 8-16,5 0 4 0,8 1-8 15,7 2-1-15,-6-5-54 16,-5-1-64-16,-11-5-175 16</inkml:trace>
  <inkml:trace contextRef="#ctx0" brushRef="#br0" timeOffset="19594.002">10090 4263 648 0,'-6'-17'16'0,"2"0"-13"0,4 2 12 15,4 7 1-15,11 4-19 16,5 4 1-16,4 2 5 15,3 18-2-15,0 8 0 16,-2 7 2-16,-3 10-2 16,-8 0 1-16,-7-1-1 15,-5-2 2-15,-2-5-1 0,-2-10-2 16,-8-6 2-16,1-10 3 16,-1-6-3-16,3-5 2 15,2-11 11-15,5-13 3 16,0-10-19-16,11-13 3 15,2-5 2-15,2-5-1 16,5-3 1-16,2 5-3 0,-3 5-1 16,3 10 2-16,0 12 4 15,-6 12-2-15,0 10-3 16,0 6-1-16,-1 20-4 16,-3 10 3-16,0 17 1 0,1 8 2 15,-4 9 0-15,-4 11 0 16,-5 6 2-16,0 6-2 15,0 0 1-15,0 1-3 16,-1 3 1-16,-3-4-1 16,4-3 1-16,0-4-2 15,0-8 2-15,10-2 0 0,5-11-2 16,7-9 0-16,5-3 1 16,7-13-1-16,6-11-7 15,2-12-21-15,5-11-43 16,6-13-110-16</inkml:trace>
  <inkml:trace contextRef="#ctx0" brushRef="#br0" timeOffset="21250.1823">11336 4104 482 0,'-16'0'47'0,"3"0"-23"0,8 0 40 16,5 0-2-16,7 0-37 15,16 0-29-15,13 0 17 16,8 0 7-16,12 0-2 16,3 0-10-16,3 0-6 15,-3 0 1-15,-8 0-2 0,-9 0-7 16,-6 0-29-16,-12 0-48 15,-11 0-18-15,-13 0-38 16,-5 0-110-16</inkml:trace>
  <inkml:trace contextRef="#ctx0" brushRef="#br0" timeOffset="21625.13">11390 4114 403 0,'-27'0'106'0,"10"0"-81"16,5 0 22-16,8 0-1 15,4 0 4-15,0 0-19 16,6 8-34-16,12 7-6 0,1 7 18 16,6 12 5-16,2 9-1 15,2 3-4-15,-2 4-1 16,-3 0-4-16,-5-5 2 16,-1-6-5-16,-5-7 0 0,-2-9 0 15,-4-7 0-15,-2-3 3 16,-1-8-4-16,-1-5 2 15,1 0 1-15,4-8 10 16,0-12-9-16,3-5-3 16,2-6-1-16,1-4 3 15,-2-5 0-15,1 1 11 16,-1 1 3-16,-2 6-4 0,-1 4-1 16,-1 6-1-16,-4 7-4 15,1 6-6-15,-2 5-2 16,2 1 1-16,0 3-7 15,0 0-39-15,6 1-37 16,2 5-61-16,4-3-31 0</inkml:trace>
  <inkml:trace contextRef="#ctx0" brushRef="#br0" timeOffset="21859.471">12208 4050 745 0,'0'-7'14'0,"-7"4"9"16,0 3-11-16,-2 6-13 0,0 16-3 15,-2 10 4-15,4 7-1 16,0 13 3-16,1 11 2 16,3 4 1-16,3 7-3 15,0 0 1-15,0-6-4 16,11-8-51-16,3-12-79 15,6-20-53-15,1-16-206 0</inkml:trace>
  <inkml:trace contextRef="#ctx0" brushRef="#br0" timeOffset="22531.2928">12185 4120 476 0,'-11'-3'36'0,"6"-1"7"0,1 0 21 16,3 1-5-16,1-1-15 16,1-5-18-16,10 4-19 15,7-2-3-15,4 1-3 16,7 1-1-16,1 3 1 15,3 2-1-15,-3-1-20 16,-1 8-38-16,-5 3-16 16,-7 10-12-16,-7-2-33 0,-8 5-111 15</inkml:trace>
  <inkml:trace contextRef="#ctx0" brushRef="#br0" timeOffset="22703.2072">12235 4334 234 0,'-12'7'202'15,"5"-5"-167"-15,5 0 16 16,2-2-3-16,0 0-1 16,12 0-4-16,8-2-28 15,5-2-13-15,10-3 1 0,4 2-1 16,0 2 0-16,-7 0-22 16,-1 3-55-16,-7 0-31 15,-10 6-66-15</inkml:trace>
  <inkml:trace contextRef="#ctx0" brushRef="#br0" timeOffset="22859.3935">12162 4630 548 0,'0'5'42'0,"3"-5"-46"0,21 0 33 15,8 0 25 1,11-3-24-16,13-8-25 0,3-1-9 15,0-4-69-15,2-2-122 16</inkml:trace>
  <inkml:trace contextRef="#ctx0" brushRef="#br0" timeOffset="23390.6175">12744 3990 556 0,'-2'-16'18'0,"0"6"36"16,0 8 21-16,2 2-30 15,0 6-33-15,0 16-20 16,0 12 6-16,0 14 8 16,0 16 1-16,0 9 0 0,0 9 0 15,0 6-4-15,0-4 2 16,0-6-3-16,7-16-1 15,4-8-16-15,5-16-36 16,7-19-47-16,6-19-56 16,6-7-210-16</inkml:trace>
  <inkml:trace contextRef="#ctx0" brushRef="#br0" timeOffset="23843.7043">13168 4274 657 0,'0'-15'21'0,"-3"8"7"15,-2 7 2-15,-4 2-26 16,0 13-10-16,1 9 4 16,-2 2-1-16,5 5 3 15,1 0 0-15,3-5 2 16,1-4-1-16,0-4 2 0,0-4 1 16,1-4-1-16,5-6-1 15,2-2 0-15,2-2 5 16,0-4 2-16,3-8-2 15,1-2-3-15,0-1-3 16,-4-1-1-16,0 6 1 0,-4-1 1 16,-3 5 10-16,-1 3 5 15,0 3-8-15,-2 0-14 16,1 7-7-16,1 6 12 16,4-1 1-16,1 4-1 15,4-2 1-15,0-1-5 0,5-5-5 16,0-4 2-1,0-4 6-15,2-2 6 0,0-12-1 16,-3-4 0-16,0-5-3 16,-3-4 1-16,-4-8-2 15,-1-5 1-15,-7 0-2 16,0-2 0-16,-7 3-1 0,-5 5 0 16,-3 7 0-16,1 9-2 15,0 11-8-15,0 6-57 16,6 1-99-16,2 0-186 15</inkml:trace>
  <inkml:trace contextRef="#ctx0" brushRef="#br0" timeOffset="24078.0968">13472 3868 688 0,'-2'-19'14'16,"2"4"31"-16,12 12-16 15,5 3-28-15,8 14 0 16,4 13 5-16,5 14 5 16,0 10-4-16,-1 14-4 15,-10 13-1-15,-6 10 0 16,-15 4-1-16,-2 8-8 0,-21-1-25 16,-11-10-21-16,-7-11-38 15,-1-11-74-15</inkml:trace>
  <inkml:trace contextRef="#ctx0" brushRef="#br0" timeOffset="24937.4238">11220 3612 606 0,'-14'-13'4'16,"0"2"3"-16,1 10 7 16,3 1-7-16,-3 9-9 15,1 12 2-15,-1 11 2 0,2 17-1 16,2 15 7-1,1 19 6-15,-2 21 5 0,5 15 4 16,0 8-5-16,1 3-5 16,4 1-5-16,4-7-3 15,10-9-1-15,7-8-3 16,10-11-8-16,5-14-42 0,3-16-61 16,5-20-215-16</inkml:trace>
  <inkml:trace contextRef="#ctx0" brushRef="#br0" timeOffset="26921.6202">14023 3537 410 0,'-7'-7'14'0,"1"-2"10"16,0 2 37-16,3-1-12 0,-2 3-10 15,4 2-1-15,-1 1-1 16,2 2-9-16,0-2-10 16,0 2-7-16,0 0-8 15,0 9-8-15,0 7-3 16,2 9 11-16,4 7 1 0,1 13 1 16,-2 10 2-16,0 11 0 15,-1 9-1-15,-1 7-2 16,-3 11 1-16,0 3 0 15,0 0 1-15,0-1-5 16,0 1 6-16,0 0-1 16,0-4 1-16,0-3-2 0,-2-2 0 15,-1 1 1-15,-2-5-3 16,0-6-1-16,-1-8-1 16,5-5 0-16,-3-14-1 15,1-14 1-15,3-11 0 16,0-8 0-16,0-9 0 0,0-8 7 15,0 0 21-15,5-16-14 16,0-4-12-16,0-9-11 16,2-13-39-16,-3-8-74 15,-3-8-267-15</inkml:trace>
  <inkml:trace contextRef="#ctx0" brushRef="#br0" timeOffset="28109.101">14250 5408 514 0,'4'-18'17'0,"-2"2"22"16,1 5 48-16,-3 4-32 15,2 5-17-15,-2 2-9 16,0 4-21-16,0 12-15 15,0 10 3-15,0 10 7 0,0 7 1 16,-2 3-1-16,-1 3-2 16,1-5 0-16,2-5 1 15,0-6 0-15,0-10-4 16,2-9 4-16,5-9-4 16,-1-5 4-16,4-3 6 15,-1-13 3-15,1-2-4 0,2 0-3 16,-4-4-3-16,-1 9 2 15,-3 0 0-15,-2 6 2 16,-1 2-2-16,1 5-4 16,-2 0-6-16,0 5-3 0,3 5 8 15,-2 3 1-15,5 5 2 16,-1 0-2-16,4-4 2 16,2 0 0-16,1-5-2 15,2-2-2-15,1-5 5 16,-1-2 0-16,-1 0 1 15,-1-9-1-15,0-5 1 0,-7-6 2 16,0-5-2-16,-3-5 0 16,-2-4-2-16,0-1 3 15,-4 0 3-15,-1 3-1 16,-1 4-2-16,2 8-1 16,1 6-3-16,3 5-1 15,0 7-4-15,0 2-26 0,2 0-54 16,9 6-110-16,5 0-41 15</inkml:trace>
  <inkml:trace contextRef="#ctx0" brushRef="#br0" timeOffset="28312.2142">14692 5508 733 0,'0'-4'14'16,"0"-5"-2"-16,5 2 12 0,0 1-23 15,3-1-2-15,1 6-1 16,1 1 0-16,2 0-17 16,-2 8-10-16,1 5-47 15,-2 2-18-15,-2 2-60 16,-5 3-205-16</inkml:trace>
  <inkml:trace contextRef="#ctx0" brushRef="#br0" timeOffset="28421.6216">14707 5675 579 0,'-3'0'32'16,"3"0"-32"-16,0 0 4 0,15 0-10 16,5 0 9-16,6 0-57 15,5 0-42-15,9 0-46 16</inkml:trace>
  <inkml:trace contextRef="#ctx0" brushRef="#br0" timeOffset="28984.0407">15238 5490 584 0,'-5'-15'24'0,"-2"5"-12"16,4 1 22-16,1 6 2 15,-1-1 2-15,3 4-14 16,-2 0-12-16,2 0-11 15,0 11-4-15,0 4 0 16,-2 5 3-16,2 5 0 0,0 4 0 16,0 1 2-16,0-1-2 15,0-1 1-15,0-3-2 16,4-5-1-16,3-8-3 16,-1-3 0-16,1-7 2 0,0-2 5 15,2-4 11 1,0-8-5-16,0-3-5 0,-2-3 4 15,0 3 1-15,1 2 1 16,-5 4-1-16,-1 2 2 16,0 7-3-16,-2 0-7 15,0 0-10-15,0 9 1 16,1 6 7-16,3 2 4 0,-1 3-3 16,4 0 2-16,1 1-1 15,1-5-2-15,1-3-6 16,4-6 0-16,-2-7 3 15,4 0 6-15,0-6 4 0,-1-10 2 16,2-7-4-16,-2 0 0 16,-1-9 0-16,-3 0 5 15,-2-6-2-15,-4 2-2 16,-5 3-1-16,0 1 3 16,0 3-2-16,-10 9-5 15,-1 6-3-15,-2 5-20 0,0 3-43 16,5 3-73-16,2-1-227 15</inkml:trace>
  <inkml:trace contextRef="#ctx0" brushRef="#br0" timeOffset="29359.0105">15631 5091 499 0,'2'-17'219'0,"-2"2"-175"15,0 4 4-15,0 5-27 0,0 5-6 16,0 1-7-16,0 1-12 16,0 11-10-16,0 8 11 15,2 0 3-15,1 6 0 16,-1-5-1-16,0-2 2 16,1 0-1-16,-3-2 1 0,0-3-1 15,0-1 1-15,0-4-5 16,-1-1-10-16,-1-4 1 15,0-4 8-15,2 0 6 16,0-12 6-16,5-3-5 16,4-4 1-16,4-6 6 0,3 1 3 15,2 1-4-15,0 3-3 16,3 3-5-16,-1 4 0 16,-2 4-5-16,2 6-15 15,-6 3-33-15,-4 3-67 16,-7 9-62-16,-3 0-147 0</inkml:trace>
  <inkml:trace contextRef="#ctx0" brushRef="#br0" timeOffset="29530.8762">15708 5194 615 0,'0'0'69'0,"0"0"-24"0,0 0-22 15,5 0-12-15,8 0-7 16,1 0-2-16,5 2-1 15,3 1 0-15,2 1-20 16,0-1-56-16,-4-1-34 16,-1-2-89-16</inkml:trace>
  <inkml:trace contextRef="#ctx0" brushRef="#br0" timeOffset="29843.3843">15477 4953 589 0,'-4'-14'19'16,"-2"4"-14"-16,6 2 20 15,0 7 14-15,0-2-8 16,0 3-10-16,0 7-18 0,0 11-13 16,0 7 16-16,-3 6 2 15,-1 6-4-15,-1 6-2 16,-2 3-1-16,-1 3 2 16,5-2-15-16,1-4-55 15,2-7-50-15,5-11-37 0,12-9-171 16</inkml:trace>
  <inkml:trace contextRef="#ctx0" brushRef="#br0" timeOffset="30093.3646">15866 4923 726 0,'0'-9'39'15,"0"4"-19"-15,9 5-16 16,7 8-6-16,1 12 2 16,4 7 1-16,2 11 1 0,-2 2 0 15,-9 9-2-15,-7 2 0 16,-5 3 1-16,-5-4 0 16,-11-2-11-16,-6-7-34 15,-3-15-62-15,6-13-68 0</inkml:trace>
  <inkml:trace contextRef="#ctx0" brushRef="#br0" timeOffset="30749.5536">16375 3326 557 0,'-13'-12'40'0,"9"1"-30"16,4 1 41-16,0 2 9 0,4 3-15 15,10 5-18 1,12 0-17-16,8 9-7 0,8 14-2 16,11 11 5-16,3 14 0 15,-1 13 1-15,-3 12 0 16,0 9 0-16,-6 7-1 16,-4 5 0-16,-1 5-3 15,-7 2 0-15,-3 5 1 0,-7-3 1 16,-11 4-2-16,-7 2-1 15,-6 0 0-15,-9-2-2 16,-13-2 1-16,-8 2 0 16,-3-4 3-16,-4-4 3 0,-1-5 1 15,-3-1-5-15,3-5 2 16,2-8-4-16,2-9 1 16,7-13-1-16,8-13 0 15,4-14-1-15,5-12 1 16,4-10 1-16,0-9-1 15,1-4 2-15,-2-17-27 0,-2-15-99 16</inkml:trace>
  <inkml:trace contextRef="#ctx0" brushRef="#br0" timeOffset="33249.3572">25326 4794 424 0,'-7'-7'5'0,"3"0"7"15,1 4 23-15,1-3 0 16,0 5-4-16,2-2 8 16,-2 0-7-16,2 3 0 0,0 0 4 15,0 0-7-15,0 0-8 16,0 0-9-16,0 0-4 15,0 0-5-15,0 0-3 16,0 0 0-16,0 3 3 16,2 5 3-16,2 1 3 0,1 1-1 15,0 3-2-15,0 1 0 16,3 6-1-16,1-1-1 16,1 6-1-16,0 0 2 15,0 4-2-15,3 3-2 16,-4 0 2-16,5 2-2 15,1 0 2-15,-3-1-1 0,4 0 2 16,1 1 1-16,-1 1-2 16,3 3 2-16,3 3-3 15,0 3 0-15,1 3 0 16,0 1 0-16,2 3-1 16,3 3 0-16,-1-1 1 0,1 5-1 15,-2 1 1-15,8-1 0 16,-7 3 0-16,7-2-1 15,0 0 0-15,0 5 0 16,0-1 1-16,-4 2-1 16,3 2-1-16,-3 3 3 0,1-3-1 15,-3 4-1-15,5-1 0 16,1-3 0-16,-2 2-2 16,2 0 3-16,4-1-2 15,0 0 1-15,-2 1-1 16,5 1-1-16,-4 3 2 15,3-2 0-15,-2 0-2 0,1-1 2 16,2-2 1-16,3 0 0 16,-2-3-1-16,4 2 0 15,0-3 2-15,0-2-2 16,5 1 2-16,0-4 0 16,1 1-2-16,3 0 1 0,1-4 0 15,5-1-1-15,0-1 0 16,2-3 1-16,1-2-1 15,-1-2 0-15,0-1-1 16,2-4 1-16,2 3 1 0,-5-4-1 16,3 0 2-16,0-3-1 15,4-3-1-15,-2-3-2 16,2-3 2-16,0-1 1 16,-2-3-1-16,1 0 0 15,-4-3 0-15,2-1 0 16,0-5-1-16,-1 0 1 15,1-3 0-15,-2-3-1 0,3-2 1 16,-3-5 2-16,6-3-3 16,-3 0 3-16,0 0 0 15,-3-5 0-15,2-8 0 16,-1 1-3-16,-2-6 1 0,1 0 1 16,1-7-1-16,-1-2 0 15,2-5 1-15,2-2 2 16,0-5 0-16,2-2-1 15,0-5 0-15,2-2-2 16,-2-4 0-16,6 2 0 0,-5-4 0 16,4 0 0-16,-2 0 0 15,3-6 0-15,-1 2 1 16,-2-8-1-16,0 2 1 16,1-4 0-16,1-2-3 15,3-1 3-15,-3-1-1 16,4-4 0-16,3-1 0 0,-1-1-1 15,2-3 1-15,-6 1-1 16,-1-2 0-16,-3-2 1 16,-5 2-2-16,1 0 2 15,-2 1 0-15,-1 2-1 16,0-4 1-16,2-1-1 0,0 0 0 16,6-2 0-16,-4-4 0 15,2 3 0-15,0 0 1 16,-4 3-5-16,0 0 8 15,-1 3-3-15,-3-1 0 16,0 6 0-16,-1-3-1 0,0 1 2 16,-2 1-2-16,1 0 1 15,-1 3-2-15,1-1 2 16,-9 2-2-16,-1 4 1 16,0 4 0-16,-2 6 1 15,-1 2-1-15,-8 3-2 16,3 1-20-16,-10-6-25 0,-14-11-57 15,-10-10-369-15</inkml:trace>
  <inkml:trace contextRef="#ctx0" brushRef="#br0" timeOffset="34702.5277">32350 5600 405 0,'-7'-8'64'15,"2"-3"-18"-15,2 5 14 16,3 3-14-16,1 3-19 15,13 0-22-15,10 7-6 16,5 7 4-16,10 4 7 0,4 7-3 16,-2 2-4-16,0 3 0 15,-6 0-4-15,-2 1-19 16,-14-4-40-16,-4-4-23 16,-12-5-30-16,-3-8-184 15</inkml:trace>
  <inkml:trace contextRef="#ctx0" brushRef="#br0" timeOffset="34936.8913">32480 5572 450 0,'-1'-22'33'16,"-1"7"3"-16,-1 2 27 15,1 4-16-15,2 7-12 16,0 2-3-16,0 4-31 15,0 12-14-15,0 11 11 0,-3 7 3 16,-2 12 0-16,-8 9 0 16,-5 9 1-16,-6 2-21 15,4-1-59-15,-4-8-61 16,4-11-251-16</inkml:trace>
  <inkml:trace contextRef="#ctx0" brushRef="#br0" timeOffset="36452.3786">32442 5638 102 0,'0'-9'246'0,"1"-2"-205"0,2 3 22 16,-1 0-3-16,0 3-11 16,-1 0-13-16,-1 1-8 15,0 2-4-15,2 1-6 16,-2 1-7-16,0 0-6 15,0 0-5-15,0 0-4 0,0 5 0 16,0 4 5-16,0 3 4 16,0 2 2-16,2 3 4 15,0 2 0-15,1 2 2 16,1 1-2-16,1 5-1 16,0-3 0-16,0 5-1 15,1 3 0-15,0-1-3 0,-1 1-1 16,-2 2 1-16,1-1-1 15,0 2 0-15,0-1-1 16,-2-1-2-16,1 2 1 16,-1-2 0-16,-1-1-2 15,1-2 2-15,0 1 3 0,-2-2-2 16,2-2-3-16,-2-1 1 16,0-1-2-16,0 0 1 15,0-2-1-15,0 1 0 16,0-3 1-16,0 0-1 0,0 1 1 15,0-3 0-15,0 0-1 16,-2 0 1-16,-2 0 0 16,3 0 1-16,-3-2 0 15,1 3 1-15,-3-1 1 16,0 0 0-16,3 3-1 0,-2-1-1 16,3 2-1-1,-2-1 0-15,3 6-1 0,1-4 2 16,0 6-1-16,0 0-1 15,0 4 2-15,0 0 0 16,3 0 1-16,-1-2 0 16,-2 2-1-16,0-2 0 15,0-1 0-15,0 2-1 0,-4 1 1 16,-1 2 0-16,2-2 0 16,-3-2 0-16,0 3 0 15,5-1-1-15,-3-1-1 0,1 0 0 16,1 1 2-16,-3 0 0 15,1 0-2-15,0 2 0 16,-1 0 2-16,1-1-1 16,-1 1-1-16,1 0 1 15,3-4 0-15,-3 1 0 16,1 0 0-16,0-1 0 0,-1-2 0 16,1 0-1-16,0 2 2 15,-3 1-1-15,3 1 0 16,-2-1 0-16,-3 2 0 15,2 0-1-15,0-3 1 16,0 2 0-16,-1 0-1 16,4 0 0-16,-3 1 0 0,0-2 1 15,5 4 0-15,-4-3 0 16,-1 3 0-16,3 0-1 16,-2 1 1-16,0 0 1 15,2 1-1-15,-4-2-1 0,0 3 1 16,0 2-1-16,-1 1 0 15,-3 2 1-15,3 1-1 16,0-1 0-16,1 0 1 16,-2-3 0-16,4 1 0 15,-3-3 2-15,3 0-3 0,0 2 1 16,1-3 0-16,-1 0 0 16,0 1 0-16,-3-1 0 15,3 0 0-15,-2-2 0 16,0 1 0-16,0 2 1 15,0 1-2-15,1 4 0 16,0-2 1-16,3 1-1 16,-1-2 0-16,3 0 0 0,-1-4 0 15,0-1 1-15,-1-3-1 16,2 0 0-16,-1-2 0 16,-2 0 0-16,1 0 1 15,-2 1-1-15,0 2 1 0,-1-1 0 16,0 4 1-16,1-4-1 15,1 3 0-15,4-3-1 16,0-4 0-16,0-5 0 16,0-5 1-16,0-6-1 15,0-5 0-15,0-5 0 0,0-4-20 16,0-6-2-16,0-11-17 16,0-5-50-16,0-6-137 15</inkml:trace>
  <inkml:trace contextRef="#ctx0" brushRef="#br0" timeOffset="37014.861">31663 10101 504 0,'-11'0'22'0,"2"0"26"16,2 0-16-16,3 0-23 15,1 0 15-15,-1 0 16 16,4 0-16-16,0 2-11 15,11 0 1-15,9 1 10 16,5 0 1-16,14 5-9 0,10-1-6 16,10 0-8-16,4 4 0 15,2 0-2-15,3-3 1 16,-2 0-1-16,1-1 1 16,1-4-3-16,4-1 4 0,1-2-2 15,5 0 1-15,6 0 0 16,-3 0 6-16,-2 0 1 15,-4 0-7-15,-3 5 1 16,-3 1-2-16,-6-1 0 16,-2 2 1-16,0-3 0 15,-5 1-1-15,-3-2 0 0,-11-3 5 16,-1 3 7-16,-11-3-1 16,-9 0-3-16,-3 0-3 15,-5 0 1-15,-7 0-4 16,-5 0-1-16,-1 0-5 15,-7 0-47-15,-9-6-68 16,-1-4-199-16</inkml:trace>
  <inkml:trace contextRef="#ctx0" brushRef="#br0" timeOffset="37202.3662">33123 10131 495 0,'-16'0'-61'16,"5"0"30"-16,1 2-29 15</inkml:trace>
  <inkml:trace contextRef="#ctx0" brushRef="#br0" timeOffset="37858.5287">32717 5684 217 0</inkml:trace>
  <inkml:trace contextRef="#ctx0" brushRef="#br0" timeOffset="38280.3689">32642 5575 387 0,'1'-10'66'0,"3"-1"-57"16,-4 0 29-16,0 4-6 15,0 2-19-15,0 1 1 0,-2 2-12 16,-3 2-2-16,-2 0 1 16,-3 0-1-16,2 0-1 15,-5 7 1-15,0 4-3 16,-1 4 2-16,-6 4 0 16,-2 3 1-16,0 1-1 0,-5 0 1 15,0 4 1-15,1 0-1 16,3 5 0-16,2-2-1 15,1 4-8-15,0 5-9 16,2-1-18-16,2-5-29 16,-2 1-91-16</inkml:trace>
  <inkml:trace contextRef="#ctx0" brushRef="#br0" timeOffset="38530.367">32370 5873 450 0,'7'-14'7'0,"-2"4"0"16,2 4 9-16,-4 2-11 15,-3 4-4-15,0 0-8 0,-5 11 0 16,-13 7 11-16,-4 3-2 16,-4 6-2-16,2 3 0 15,-7 1-11-15,3 3-4 16,-1 1 9-16,0 2 3 15,2 1-4-15,-2 4-8 16,-1 2-25-16,-3 1-50 16,-2-2-63-16</inkml:trace>
  <inkml:trace contextRef="#ctx0" brushRef="#br0" timeOffset="38655.3472">31864 6552 91 0,'-8'12'11'15,"0"0"37"-15,-3 2-16 16,2 2-19-16,-5 0-8 16,2 1-10-16</inkml:trace>
  <inkml:trace contextRef="#ctx0" brushRef="#br0" timeOffset="38889.7315">31557 6988 216 0,'-22'23'26'16,"2"1"-11"-16,1-1 31 0,3 0-23 15,3-3-7-15,4-1-9 16,2-3-3-16,3-5-4 15,3 1-3-15,1-4-52 16,-2-1-87-16</inkml:trace>
  <inkml:trace contextRef="#ctx0" brushRef="#br0" timeOffset="39155.3075">31162 7561 359 0,'-31'25'16'16,"-1"3"-10"-16,0 3 14 15,0 1-6-15,1 2-8 16,4 0-1-16,0-2-2 0,3-2-3 16,1 2 1-16,5 0-2 15,-2 0 3-15,1-2-7 16,-3 5-5-16,2 0-3 15,-1 1-12-15,-2 3-7 16,-1-2-37-16,-3 1-12 16,5-5 15-16,-2 2-40 0</inkml:trace>
  <inkml:trace contextRef="#ctx0" brushRef="#br0" timeOffset="39717.7748">30602 8307 36 0,'-20'26'39'0,"3"-1"5"16,2 0 3-16,-2 0 9 15,3 2-21-15,-3-4-21 16,0 0 14-16,2 0-8 0,1-3-11 15,-4-2-1-15,4 3 9 16,-1-3-2-16,-2 0-10 16,0 3 1-16,3 1 16 15,-3 1 4-15,0 0 0 16,-1 2 0-16,2 0 0 16,-2-2 1-16,4 3-13 0,-3-3-5 15,2 2-3-15,0 0-5 16,-1 2 0-16,1-1-2 15,-3 3 3-15,2-1-4 16,-1 1 1-16,2-3 1 16,-2-1 0-16,2-5 1 15,0-1-1-15,-1-1 1 0,1 0-2 16,-2 0-5-16,0 2-4 16,0-1 6-16,0 3-1 15,3 1-3-15,-4 2-3 16,4 2 4-16,-1 0-67 15,-2 3 70-15,2-2 16 16,1-2-9-16,1-2-5 0,4 0 2 16,-1-1 1-16,0-2-1 15,5-5 0-15,-4 4 0 16,2-5 0-16,1 2 0 0,-1-4 1 16,-2 4 15-16,1-3 3 15,0 2-14-15,-1-4-4 16,2 1 1-16,0-2 2 15,1-4-3-15,1 0 4 16,1-4-4-16,-1 3 2 0,0-3-1 16,-2 3 0-16,-1 3 0 15,-1 2-2-15,2 1 0 16,-2 3-4-16,3-1-13 16,1 0-23-16,2-4-47 15,1-6-131-15</inkml:trace>
  <inkml:trace contextRef="#ctx0" brushRef="#br0" timeOffset="40592.7604">29783 9583 366 0,'-2'2'25'0,"-2"0"-24"16,3 1 3-16,-1 1 6 0,0 0-1 15,-1-1 7-15,-2 3 15 16,2-1 3-16,-2-2 1 15,-2 3-10-15,1-1-4 16,0 2-8-16,-2 4-8 16,1-2-4-16,0 5 1 15,0-1-2-15,-1-1 0 0,3 3-3 16,1-3-12-16,-1-5-16 16,3 0-21-16,-1-5-16 15,1-2-31-15,-2 0-88 16</inkml:trace>
  <inkml:trace contextRef="#ctx0" brushRef="#br0" timeOffset="40827.1096">29623 9672 380 0,'-13'10'91'0,"1"-2"-76"0,0 2 18 15,-2 0-1-15,7 1-13 16,1 1-8-16,-1 0-6 15,2 3-6-15,0-2 2 16,1-1-1-16,1 6 1 16,-1-6-1-16,1 5-2 0,0-5-9 15,1 4-23-15,0 0-6 16,2 0-7-16,-3-1-34 16,3-5-83-16,-1 1 31 15</inkml:trace>
  <inkml:trace contextRef="#ctx0" brushRef="#br0" timeOffset="40998.9227">29491 9939 211 0,'-8'1'171'0,"1"1"-87"16,-2-2-32-16,-3 0-28 15,4 0 10-15,3 2-1 16,-2-2-12-16,5 0-15 16,-2 0-3-16,3 0-1 0,1 0 1 15,0 0-7-15,0 0-22 16,0-4 6-16,1-7-34 15,6-8-71-15</inkml:trace>
  <inkml:trace contextRef="#ctx0" brushRef="#br0" timeOffset="41748.9739">32469 5723 372 0,'16'-16'29'15,"2"-3"-19"-15,4-4 23 16,6-4-3-16,10 0-9 16,6-3-8-16,0-1-7 0,5-1-4 15,-3 0-2-15,-2 0 0 16,-5 6-30-16,-8 1-52 15,-10 1-122-15</inkml:trace>
  <inkml:trace contextRef="#ctx0" brushRef="#br0" timeOffset="41936.4853">32918 5335 357 0,'9'-17'55'16,"0"1"-38"-16,9-7 21 15,2 0 1-15,7-4-12 0,1 1-14 16,7-7-9-16,6-2-3 16,2-1 0-16,4 1-1 15,-5-1-41-15,-4 6-52 16,-9 5-84-16</inkml:trace>
  <inkml:trace contextRef="#ctx0" brushRef="#br0" timeOffset="42092.7074">33417 4917 462 0,'17'-8'0'16,"0"-3"-2"-16,3 4 2 16,-1-2 2-16,-4-2-8 15,-10 0-127-15</inkml:trace>
  <inkml:trace contextRef="#ctx0" brushRef="#br0" timeOffset="43780.2419">29903 9457 165 0,'-5'-9'6'0,"0"1"33"16,3 2 29-16,2 2-11 0,0-1-21 16,0 1-1-16,0 1-9 15,0-1-8-15,2 1-4 16,3-1 0-16,-3 2 1 15,3 2 1-15,-2-2 0 16,3 2-5-16,0 0-2 0,1 0-1 16,0 2-3-16,3 6-1 15,1 0 1-15,0 3 1 16,3 3 0-16,1 1 1 16,0 2 2-16,2 3 0 15,0 1 1-15,-3 3 0 0,-1 1-2 16,1 0-1-16,-4 3 0 15,-5-1-2-15,3 3-1 16,-6-1-1-16,0 1 1 16,-2 2 2-16,0 0 2 15,0-1 1-15,-4-3 2 16,-2-5-3-16,2 1-1 0,-1-8 3 16,2-4 4-16,-2-5 0 15,3 0-4-15,0-3 0 16,2-2-2-16,0-2 2 15,-2 0 0-15,2 0 1 16,-1 0-7-16,-3 0-4 0,0 0-43 16,0 0-103-16,2-15-91 15</inkml:trace>
  <inkml:trace contextRef="#ctx0" brushRef="#br0" timeOffset="46546.2128">32027 10511 245 0,'13'2'41'16,"-4"-2"4"-16,0 0 30 15,-2 0-23-15,-2 0 6 0,-1 0-3 16,0 0-19-16,-2 0-5 16,-2 0-6-16,0 0-11 15,0 0-6-15,-8 5-2 16,-8 5 0-16,-13 0 2 15,-12 1 0-15,-13 1-2 16,-14-1-2-16,-9-4-1 0,-10-2 2 16,5-1 4-16,-1-4-1 15,12 0 0-15,12 0 1 16,11 0-1-16,14 0-6 16,14 0 0-16,12 0-2 15,8-2 1-15,11-4-5 16,13 1-5-16,12-3-6 0,6-5-4 15,6-1-3-15,1-1-5 16,0 0 2-16,-7-2 12 16,-6 2 9-16,-5-2 4 15,-9 2 1-15,-7 2 4 0,-3-2 11 16,-9 7 9-16,1 0-3 16,-4 3-5-16,0 0-4 15,0 5-6-15,0 0-6 16,-6 0-3-16,-7 5 0 15,-2 6 1-15,-6-1 0 16,-6 8 1-16,0 2 1 0,-3 3 1 16,-2 3-1-16,-1 1 1 15,1 2 0-15,1 0 0 16,4-1 1-16,1-4 0 16,6-5-1-16,4 0 3 15,5-3-1-15,4-7-2 16,7 2 0-16,2-3 2 0,17-3 9 15,12-2 13-15,12 2-10 16,13-1-8-16,10 2-4 16,2 1-4-16,-3-3 1 15,-7 4-27-15,-11-2-59 0,-23-6-129 16</inkml:trace>
  <inkml:trace contextRef="#ctx0" brushRef="#br0" timeOffset="48514.8102">3381 7133 522 0,'0'-24'20'0,"0"0"-1"16,0 2 27-16,0 4-15 16,5 4 3-16,2 5 1 15,2 5-12-15,4 4-20 0,3 11-4 16,0 13-1-16,3 11 2 16,-2 13 2-16,-2 9 2 15,-3 4 0-15,-3 2-2 16,-4-6 0-16,-1-7-1 15,-4-10 0-15,0-9-1 16,0-8 1-16,0-7 1 0,0-7 5 16,0-9 9-16,-4-2 24 15,1-15 7-15,-1-8-38 16,-1-6-9-16,3-10 0 16,2-7 1-16,0-6-2 0,0-1 2 15,5 0-2-15,7 3 0 16,0 4 2-16,0 11-2 15,3 8 0-15,-1 11 0 16,2 13 0-16,4 5-2 16,0 21-2-16,2 20 1 15,-3 16 5-15,3 13 1 0,-4 12 2 16,-1 11 1-16,-2 1-1 16,-3-3-2-16,-1-7 1 15,-2-5-2-15,0-15 1 16,0-14-12-16,2-14-18 15,7-17-10-15,2-18-38 0,3-6-115 16,6-23-177-16</inkml:trace>
  <inkml:trace contextRef="#ctx0" brushRef="#br0" timeOffset="48827.2881">4226 7185 565 0,'-7'-10'38'0,"-1"0"26"15,0 4-11-15,4 3-21 0,2 1-6 16,2 0-8-16,0 2-15 16,2 0-12-16,13 0 1 15,3 2-4-15,5 2-31 16,4 1-43-16,0 2-19 0,-1 2-59 16</inkml:trace>
  <inkml:trace contextRef="#ctx0" brushRef="#br0" timeOffset="48952.3168">4262 7420 583 0,'-3'11'46'0,"3"-4"-17"0,1-2-5 15,18-3-2-15,8-2 18 16,8 0-25-16,5-6-20 16,5-8-136-16,5-5-371 15</inkml:trace>
  <inkml:trace contextRef="#ctx0" brushRef="#br0" timeOffset="49546.0008">5504 7045 221 0,'-15'-17'348'0,"1"-1"-298"0,-5 9 16 16,-2 7-29-16,0 2-24 16,-5 16-10-16,1 10-1 15,0 12 3-15,4 11-2 16,3 6 1-16,9 3-2 15,7-2 0-15,2-4-2 16,9-8-1-16,16-10 0 0,9-12-1 16,4-14 4-16,7-8 5 15,-2-3-8-15,1-20 2 16,-5-9 2-16,-9-11 3 16,-4-4-3-16,-13-6-1 15,-7-2 3-15,-6-3 8 16,-11 6 3-16,-9 6 0 0,-7 9-3 15,-5 8-8-15,-2 15-6 16,0 14-2-16,5 6-1 16,7 22-14-16,6 6-39 15,15 5-42-15,2-3-121 0</inkml:trace>
  <inkml:trace contextRef="#ctx0" brushRef="#br0" timeOffset="49717.8762">5950 7213 815 0,'0'-16'7'15,"-3"0"9"-15,-4 5-13 16,5 6-6-16,0 5-13 16,2 0-51-16,0 5-90 0,2 6-10 15,8-2-197-15</inkml:trace>
  <inkml:trace contextRef="#ctx0" brushRef="#br0" timeOffset="50092.8511">6293 7061 732 0,'-14'-16'17'16,"-4"6"16"-16,0 6-23 15,2 4-4-15,2 10-5 0,-1 14-2 16,3 8-1-16,5 7 2 16,7 6-1-16,0 1 1 15,7-1-2-15,8-2 3 16,7-7-5-16,2-8-17 16,3-6-1-16,3-10-1 0,-2-11 8 15,-1-1 8-15,-3-13 8 16,-2-14 6-16,-7-7-1 15,-3-7 8-15,-7-4 6 16,-5-3 2-16,0 1 0 16,-9 3-4-16,-9 8 4 0,-4 11-3 15,-2 12-14-15,-5 13-5 16,2 2-2-16,5 20-5 16,5 6-40-16,7 1-48 15,10-4-107-15</inkml:trace>
  <inkml:trace contextRef="#ctx0" brushRef="#br0" timeOffset="50467.8374">6758 7093 711 0,'0'-10'2'0,"-9"-1"19"15,-1 7 0-15,-3 4 7 16,-1 0-14-16,-1 17-8 15,1 6-7-15,4 9 1 16,0 5 0-16,6 4 0 16,4 0-1-16,0-1 0 0,14-5 0 15,3-6-4-15,5-10-4 16,3-4-4-16,4-10-2 16,1-5 1-16,1-3 2 15,0-17 13-15,-4-5 0 16,-7-5 0-16,-5-6 1 15,-6-3 2-15,-9-2 10 0,0 1 4 16,-9 5-1-16,-9 5 3 16,1 6-1-16,-7 8-11 15,0 11-7-15,3 5-4 16,1 10-2-16,4 13-18 16,2 8-12-16,10 1-26 0,4-3-77 15</inkml:trace>
  <inkml:trace contextRef="#ctx0" brushRef="#br0" timeOffset="50842.7809">7197 7041 772 0,'-8'-17'36'0,"-2"1"-2"15,-4 12-28-15,-3 4-2 16,1 4-4-16,-2 17-4 0,0 10 3 15,0 10-1-15,3 7 1 16,8 2 1-16,6-2 0 16,1-4-2-16,8-8-2 15,9-11 0-15,10-7-5 16,2-7-2-16,5-6-13 0,5-5-28 16,0-4-36-16,0-8-17 15,-5-9-17-15,-7-4 69 16,-10-6 77-16,-5-3 63 15,-12-1 13-15,0-3-26 0,-14 4-15 16,-3 0-8-16,-3 9 0 16,-2 8-15-16,3 4-24 15,1 11-11-15,-1 2-2 16,5 13-1-16,1 8-8 16,8 6-19-16,5 7-2 15,5-4-22-15,14-5-72 16,4-5-60-16</inkml:trace>
  <inkml:trace contextRef="#ctx0" brushRef="#br0" timeOffset="51233.3763">7562 7099 559 0,'0'-16'73'0,"0"0"27"16,-7 5-39-16,-1 6-22 15,-4 5-33-15,-3 2-9 16,1 15-1-16,1 10 0 15,2 5 3-15,8 9 0 0,3 0-1 16,0 0-4-16,8-2-7 16,12-6-6-16,6-8-15 15,4-7-20-15,3-8-13 16,6-6 8-16,-2-4-43 16,3 0 3-16,-5-13-31 15,-3-6 17-15,-6-5 148 0,-8-4 180 16,-1-6-73-16,-10-2-40 15,-4 0-21-15,-3 4-9 16,-1-2-14-16,-13 8-7 16,-1 6-16-16,-7 9-17 0,-5 10-17 15,-4 1-5 1,3 14 2-16,-1 8 1 0,3 8-3 16,6 0-13-16,11 0-12 15,7-1-16-15,4-4-22 16,17-9-70-16,8-9-70 15</inkml:trace>
  <inkml:trace contextRef="#ctx0" brushRef="#br0" timeOffset="51592.7318">8057 7015 734 0,'-13'-11'42'16,"-3"11"-23"-16,0 0-22 15,-2 14 6-15,3 9-3 16,3 6 1-16,3 5-2 16,7 3 0-16,2 3 0 15,0-4 1-15,3 1-1 0,10-5 1 16,1-5 0-16,5-7-2 16,4-4 2-16,4-6 0 15,-1-6 2-15,7-4-2 16,0-2-4-16,1-12 0 0,-5-4 3 15,-3-7 2-15,-6-5 3 16,-8-6 13-16,-4-3 4 16,-8-2 6-16,-5-2 1 15,-13 7 1-15,-6 8-7 16,-10 13-15-16,-7 14-9 0,-4 2-3 16,-3 16-33-1,-1-2-64-15,8-4-272 0</inkml:trace>
  <inkml:trace contextRef="#ctx0" brushRef="#br0" timeOffset="52311.4269">8434 7018 457 0,'12'-7'177'15,"1"-7"-150"-15,10-2-7 16,2 2-11-16,6-4 16 16,3 2-8-16,0 1-6 15,-7 3-5-15,-2 3 1 0,-8 0 6 16,-7 6-1-16,-8 3-8 16,-2 0-5-16,-14 5-6 15,-11 9 9-15,-6 6 0 16,-6 2 1-16,-5 3-1 15,1-3 1-15,0 3 3 16,9 0 0-16,4 0 2 0,8-3-4 16,10 1-3-16,6-1 0 15,4 1 0-15,18-4-1 16,11 1 2-16,8 1 3 16,12 1 1-16,1-1 5 15,2 3-2-15,-3-2-3 0,-10 5 0 16,-10-2-2-16,-9 2-4 15,-13 0 1-15,-7-1 0 16,-22 1 0-16,-12-2 1 16,-13-2 0-16,-10-3-1 15,-7-2-6-15,-5-6-18 0,1-1-28 16,7-9-68-16,7-2-130 16</inkml:trace>
  <inkml:trace contextRef="#ctx0" brushRef="#br0" timeOffset="55656.1694">32053 10049 6 0,'-4'2'-4'15,"1"0"2"-15</inkml:trace>
  <inkml:trace contextRef="#ctx0" brushRef="#br0" timeOffset="56374.8466">32053 10049 99 0,'14'-3'29'0,"-14"3"8"16,0-2-6-16,1 2 20 15,-1-2-1-15,2 2-4 16,-2 0-11-16,2-2-8 15,-2 2-6-15,0 0-3 0,0 0 3 16,0 0 2-16,0 0 1 16,0-1-1-16,0 1-5 15,-4 0-6-15,-4 0-1 16,-3-2-9-16,-4 2 0 16,-2 0 1-16,-1-2 1 15,-1 2 3-15,4 0-4 0,0 0 1 16,1 0-2-16,-5 0-2 15,6 0 0-15,-2 4-7 16,2-1-43-16,1 2-8 16,9-1-7-16,3-2-4 0,7 1 17 15,16-1 33-15,8 0 26 16,5-2-12-16,-1 3 6 16,-2-3 0-16,-5 4 2 15,-6-4 35-15,-6 0 9 16,-6 2 7-16,-3-2 0 0,-7 0 2 15,0 0-12-15,-7 0-19 16,-8 0 1-16,-5 0-8 16,-7 0-5-16,-2 0-4 15,-3-2-3-15,-1 2-4 0,1-2 0 0,0 0-1 32,1 2 0-32,8 0-1 15,5 0-1-15,10 0-15 0,8 0-13 16,1 2-10-16,18 0 0 15,10 2 13-15,9-1-5 0,2-1 10 0,-1 0 0 0,0-1 9 16,-6-1 9-16,-10 2 3 16,-6-2 2-16,-9 0 20 15,-8 0 26-15,-1 0-6 32,-16-2-27-32,-2-1 2 0,-6 0-6 0,-2 1 0 15,-4 2-4-15,2 0-6 0,2 0-1 16,4 0-24-16,5 0-116 15,8 0-258-15</inkml:trace>
  <inkml:trace contextRef="#ctx0" brushRef="#br0" timeOffset="57687.2311">32007 10074 213 0,'0'0'5'0,"-1"0"25"16,-3 0-9-16,2 0-13 15,2 0 2-15,0 0-7 0,0 0-2 16,0 0 5-16,0 0 2 16,0 0 12-16,0 0 12 15,0-1-1-15,0 1-1 16,0-2-9-16,0 2-7 15,0 0 1-15,0-2-2 16,0 2-4-16,0 0 2 16,0 0-6-16,0-2-2 0,0 2-1 15,0 0-3-15,0 0-38 16,-1 0-41-16,-1-4-102 16</inkml:trace>
  <inkml:trace contextRef="#ctx0" brushRef="#br0" timeOffset="57890.3422">32007 10074 390 0,'-7'-16'7'0,"7"16"27"16,0 0 9-16,0 0-12 15,0 0-11-15,0 0-17 16,0 0-5-16,0 0-1 15,0 2-35-15,0-2-29 16,0 0-75-16</inkml:trace>
  <inkml:trace contextRef="#ctx0" brushRef="#br0" timeOffset="58109.0751">32043 10060 531 0,'-5'0'12'16,"1"0"18"-16,1 0 14 16,3 0 1-16,0-2-8 15,0 2-16-15,0 0-14 0,0 0-5 16,0 0-2-16,0 0-2 16,0 0-2-16,2 0-14 15,3 0-19-15,-2 2-17 16,5 1-30-16,-3-3-70 15</inkml:trace>
  <inkml:trace contextRef="#ctx0" brushRef="#br0" timeOffset="58312.212">32043 10060 429 0,'-32'3'4'16,"32"-3"-4"-16,0 0 7 16,0 0-1-16,0 0-7 0,0 0-3 15,0 2-26-15,0-2-53 16,0 0-151-16</inkml:trace>
  <inkml:trace contextRef="#ctx0" brushRef="#br0" timeOffset="59187.1504">32061 10094 434 0,'0'0'5'16,"0"0"-1"-16,0 0 6 0,0 0-10 15,6 0 4-15,-1 0-3 16,3 0-1-16,-5 0 1 16,2 0 0-16,-1 0 1 15,-1 2-2-15,-1-2-9 16,0 0-51-16,0 0-88 0</inkml:trace>
  <inkml:trace contextRef="#ctx0" brushRef="#br0" timeOffset="59374.6301">32061 10094 379 0,'-23'-20'3'16,"23"19"-3"-16,0 1-1 15,0 0 4-15,0 0-8 16,0 0 8-16,0 0-1 0,2 0-42 15,4 0-61-15,1 0-102 16</inkml:trace>
  <inkml:trace contextRef="#ctx0" brushRef="#br0" timeOffset="59593.3403">32076 10046 430 0,'-2'0'8'16,"0"0"-2"-16,0 0 21 0,2 0-5 16,0 0-6-16,0 0-11 15,0 0-6-15,0 0 0 16,2 0-14-16,2 1-9 16,0 1 9-16,-1 0-5 0,1-2-4 15,-1 0-22-15,2 0-71 16</inkml:trace>
  <inkml:trace contextRef="#ctx0" brushRef="#br0" timeOffset="62343.5361">31603 9953 115 0,'0'-2'38'0,"0"-2"15"32,0 2 9-32,0-1 0 15,0 1-16-15,0-1-9 16,0 1-5-16,0 0 2 0,0 1 1 0,0-3-2 0,0 2-1 15,0 0-4-15,0 2 0 32,0 0 3-32,0-1-6 15,0 1-4-15,0 0 0 0,0 0-5 0,2 0-2 16,2 0-4-16,-1 0-5 16,3 0-1-16,1 6-2 0,0 2 2 15,4 0 1-15,-2 5-2 31,3-2 2-31,0 1-1 16,-2 1 0-16,-1-1 0 16,0-1-2-16,-1 0-1 0,-3 0 1 0,0-1-1 0,0 1 0 31,-1-4 0-31,-1 0 0 16,3 0-1-16,0 2-21 15,-5-5-27-15,1-1-64 0,-2-3-55 0,0 0-207 16</inkml:trace>
  <inkml:trace contextRef="#ctx0" brushRef="#br0" timeOffset="62796.6763">31734 9905 368 0,'0'-4'20'0,"0"-2"18"0,0 3 23 15,0 0-23-15,0 1 1 16,3 0-2-16,-1 2-11 16,-2 0-3-16,0 0-4 15,0 0-10-15,0 5-8 16,-7 6 7-16,1 3 4 0,-7 4 2 16,-2 4-3-16,-4-1-2 15,1 6 2-15,-4-2-6 16,1 0-1-16,3-2 0 15,1-2-2-15,2 1-1 16,4-6 1-16,3 0-1 0,3-4-7 16,5-2-51-16,0-5-72 15,5-5-167-15</inkml:trace>
  <inkml:trace contextRef="#ctx0" brushRef="#br0" timeOffset="63484.0841">31704 10086 45 0,'1'0'281'0,"6"0"-271"16,-4-3 26-16,1 1-26 15,-1 0-7-15,-1 2-8 16,-2-1-63-16,0-3-57 15</inkml:trace>
  <inkml:trace contextRef="#ctx0" brushRef="#br0" timeOffset="63718.438">31625 10042 144 0,'0'0'305'0,"0"0"-297"15,4 0 20-15,1 0-14 16,0 0-10-16,1 0-5 16,0 0-4-16,-6 0-72 15,0 0-109-15</inkml:trace>
  <inkml:trace contextRef="#ctx0" brushRef="#br0" timeOffset="63890.3133">31617 10010 372 0,'-2'0'-308'0</inkml:trace>
  <inkml:trace contextRef="#ctx0" brushRef="#br0" timeOffset="64827.8577">31233 9937 231 0,'-1'0'75'0,"1"0"-27"16,-2 0 5-16,2 0-15 15,0-2 2-15,0 2 1 16,0 0-17-16,0 0-4 15,0 0-3-15,0 0 2 16,0 0-3-16,2 0 5 0,3 0 2 16,3 2-4-16,-3 1-4 15,2 4-5-15,-2 1-1 16,2 0-4-16,-1 2 0 16,1-4 0-16,0 5 1 0,0-4 1 15,6 2 0-15,-4-2 0 16,3 4-1-16,1-2-2 15,3 0-2-15,-1 2 0 16,-3-3-1-16,1 0-1 16,-2-3 1-16,-1 0-1 15,-5 1-18-15,3-5-26 16,-4-1-49-16,-2 0-59 0,-2-5-152 16</inkml:trace>
  <inkml:trace contextRef="#ctx0" brushRef="#br0" timeOffset="65327.82">31386 9942 228 0,'0'-2'51'0,"0"1"-49"16,0-1 3-16,0 0 18 15,-2 2 21-15,2 0-13 16,0 0-8-16,0 0 1 0,0 0 7 15,0 0-2-15,0 0 1 16,0 0-5-16,0 0-3 16,0 0-3-16,0 0-4 15,-1 0-6-15,1 0-4 16,-4 0-3-16,1 4 1 0,-2 4 6 16,-3 3 1-16,-5 2 3 15,0-1 0-15,-2 4-1 16,-1-2-2-16,-2 2-2 15,-1-1 1-15,5 1 2 16,-2-2 0-16,4 1 3 0,-1-5-4 16,4 1-2-16,2 0-7 15,3-4 0-15,3-2 0 16,1 0 0-16,0-1-9 16,0-4-66-16,3 0-87 15</inkml:trace>
  <inkml:trace contextRef="#ctx0" brushRef="#br0" timeOffset="66124.6518">30964 9971 401 0,'-2'0'21'0,"2"-2"46"16,0 0-3-16,0 2-12 0,0 0-7 15,0 0-18-15,2 0-17 16,6 2 0-16,1 5 4 16,-1 4 1-16,2-1-2 15,2 1-6-15,-3 0-3 16,0-1-2-16,-2 0-1 16,0-2 0-16,-1 1 0 0,0-2-17 15,-1-3-32-15,2 0-43 16,-2-4-24-16,0 0-95 15</inkml:trace>
  <inkml:trace contextRef="#ctx0" brushRef="#br0" timeOffset="66390.2477">31094 9937 440 0,'-3'-2'42'0,"0"-1"-14"0,1-1 36 16,2 4-18-16,0 0 3 16,0 0-21-16,0 0-23 15,0 7 4-15,0 3 6 16,0 7-7-16,0-3 0 16,-2 5-1-16,-8 1 0 0,-2 2-2 15,-3-3-2-15,1 1-2 16,-1-2 2-16,1 1-1 15,3-4-38-15,2-7-86 16,7-6-198-16</inkml:trace>
  <inkml:trace contextRef="#ctx0" brushRef="#br0" timeOffset="69437.0582">31916 11062 151 0,'0'2'140'16,"0"-2"-136"-16,0 2-4 15,0 0 14-15,1-1 15 0,6 1-4 16,-2 0-10-16,0 0-5 15,0-2-1-15,-1 1 20 16,-1-1-13-16,1 0 7 16,-3 0 0-16,2 0 7 15,-3 0 0-15,4 0-4 16,-4 0-2-16,0 0-1 0,0 0-1 16,0 0-5-16,0 0-4 15,0 0-1-15,-8 0-4 16,1 0-2-16,-5 0 0 15,-3 0 1-15,-4 0-2 16,-7 0-1-16,-3 0-3 0,-3 0 0 16,-9 0 0-16,-1 0 1 15,0 0 0-15,-4 0 0 16,0 2 2-16,-3 0 2 16,1-1-4-16,1 4 2 15,-3-2-3-15,0-1 0 0,-4 1-1 16,1-1 0-16,0 0-1 15,-1-2 2-15,-7 1-1 16,-4 1 0-16,-3-2-1 16,-1 0 1-16,-4 2 1 15,3-2-1-15,1 2 0 0,-2-2 0 16,1 0 0-16,2 0 0 16,-3 0 1-16,3 0 2 15,0 0 1-15,-3 0-3 16,3 0 1-16,0 0-2 15,4 2 0-15,1-1 0 16,5 3 0-16,7 0 2 0,2-1 0 16,3 1 2-16,4-1-4 15,1 1 1-15,7 1 0 16,2-3 0-16,5 2-1 16,3-1 1-16,7-1 0 0,4 0 1 15,2-2 0-15,6 0 2 16,0 0-1-16,4 0 2 15,1 0 1-15,0 0 1 16,0 0-1-16,6-5-3 16,4-5-3-16,9 0 0 0,2-2 0 15,7-1-1-15,6-4 2 16,8 0-1-16,6-3-1 16,5 4 2-16,3-1-1 15,-2 0 0-15,-1 5-1 16,-6 3 2-16,-11 2-2 15,-9 3 1-15,-12 4 0 0,-5 0 0 16,-6 0-1-16,-4 0-2 16,0 0 0-16,-15 0-1 15,-7 2 4-15,-6 3-1 16,-10 1-1-16,-3-1 0 16,-4 2 1-16,0-3 3 0,0 1-3 15,2 2 1-15,0-2 0 16,4 5 0-16,0-3 0 15,9 2 0-15,1-2 0 16,8 1 0-16,1 1-1 16,6 1 1-16,3-3 0 0,4 1 0 15,5 3-3-15,2-2 2 16,0 2-1-16,2 0 2 16,8-1-1-16,8 3 3 15,6-3 6-15,5 5-1 16,5-3 4-16,5 4-2 0,4-1-3 15,4 0-2-15,4 2 2 16,-4-3-2-16,2 0 2 16,-4-3 0-16,-3 0-2 15,-10-2-2-15,-9-2 0 16,-5-4-1-16,-9 1 0 16,-2-4 1-16,-6 2 0 0,2-2 5 15,-3 0 4-15,0 0 1 16,0 0 0-16,0 0-1 15,0-2-5-15,0 0-4 16,0 0-2-16,0-1 1 16,0 3-1-16,0-2 0 0,0 2-1 15,0 0-18-15,0-2-21 16,2-1-36-16,5-8-122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– Gradient Descent  Algorithm (2)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1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9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5400" y="1045800"/>
              <a:ext cx="8304120" cy="4566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600" y="1036800"/>
                <a:ext cx="8324280" cy="45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55800" y="995760"/>
              <a:ext cx="10457280" cy="5729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280" y="984600"/>
                <a:ext cx="10481760" cy="57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2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20160" y="0"/>
              <a:ext cx="9805320" cy="5108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6840" y="-9720"/>
                <a:ext cx="9831600" cy="51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8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17160" y="1065960"/>
              <a:ext cx="10846800" cy="3518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5640" y="1053000"/>
                <a:ext cx="10865160" cy="35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74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5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1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9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0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</TotalTime>
  <Words>35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– Gradient Descent  Algorithm (2)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268</cp:revision>
  <dcterms:created xsi:type="dcterms:W3CDTF">2018-10-16T06:13:57Z</dcterms:created>
  <dcterms:modified xsi:type="dcterms:W3CDTF">2019-05-11T05:39:51Z</dcterms:modified>
</cp:coreProperties>
</file>